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6"/>
  </p:notesMasterIdLst>
  <p:sldIdLst>
    <p:sldId id="307" r:id="rId2"/>
    <p:sldId id="256" r:id="rId3"/>
    <p:sldId id="293" r:id="rId4"/>
    <p:sldId id="294" r:id="rId5"/>
    <p:sldId id="295" r:id="rId6"/>
    <p:sldId id="296" r:id="rId7"/>
    <p:sldId id="297" r:id="rId8"/>
    <p:sldId id="298" r:id="rId9"/>
    <p:sldId id="299" r:id="rId10"/>
    <p:sldId id="300" r:id="rId11"/>
    <p:sldId id="308" r:id="rId12"/>
    <p:sldId id="309" r:id="rId13"/>
    <p:sldId id="310" r:id="rId14"/>
    <p:sldId id="311" r:id="rId15"/>
    <p:sldId id="312" r:id="rId16"/>
    <p:sldId id="288" r:id="rId17"/>
    <p:sldId id="289" r:id="rId18"/>
    <p:sldId id="290" r:id="rId19"/>
    <p:sldId id="313" r:id="rId20"/>
    <p:sldId id="316" r:id="rId21"/>
    <p:sldId id="257" r:id="rId22"/>
    <p:sldId id="282" r:id="rId23"/>
    <p:sldId id="292" r:id="rId24"/>
    <p:sldId id="284" r:id="rId25"/>
  </p:sldIdLst>
  <p:sldSz cx="9906000" cy="6858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FF"/>
    <a:srgbClr val="0000FF"/>
    <a:srgbClr val="261E47"/>
    <a:srgbClr val="D28755"/>
    <a:srgbClr val="6F9AC0"/>
    <a:srgbClr val="82AB67"/>
    <a:srgbClr val="36563C"/>
    <a:srgbClr val="598D63"/>
    <a:srgbClr val="E0EC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5" autoAdjust="0"/>
    <p:restoredTop sz="94660"/>
  </p:normalViewPr>
  <p:slideViewPr>
    <p:cSldViewPr snapToGrid="0">
      <p:cViewPr varScale="1">
        <p:scale>
          <a:sx n="123" d="100"/>
          <a:sy n="123" d="100"/>
        </p:scale>
        <p:origin x="16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143" cy="513284"/>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504" y="0"/>
            <a:ext cx="3076143" cy="513284"/>
          </a:xfrm>
          <a:prstGeom prst="rect">
            <a:avLst/>
          </a:prstGeom>
        </p:spPr>
        <p:txBody>
          <a:bodyPr vert="horz" lIns="94632" tIns="47316" rIns="94632" bIns="47316" rtlCol="0"/>
          <a:lstStyle>
            <a:lvl1pPr algn="r">
              <a:defRPr sz="1200"/>
            </a:lvl1pPr>
          </a:lstStyle>
          <a:p>
            <a:fld id="{98C12431-36B9-4935-8267-1EEBEE1423E3}" type="datetimeFigureOut">
              <a:rPr kumimoji="1" lang="ja-JP" altLang="en-US" smtClean="0"/>
              <a:t>2025/2/13</a:t>
            </a:fld>
            <a:endParaRPr kumimoji="1" lang="ja-JP" altLang="en-US"/>
          </a:p>
        </p:txBody>
      </p:sp>
      <p:sp>
        <p:nvSpPr>
          <p:cNvPr id="4" name="スライド イメージ プレースホルダー 3"/>
          <p:cNvSpPr>
            <a:spLocks noGrp="1" noRot="1" noChangeAspect="1"/>
          </p:cNvSpPr>
          <p:nvPr>
            <p:ph type="sldImg" idx="2"/>
          </p:nvPr>
        </p:nvSpPr>
        <p:spPr>
          <a:xfrm>
            <a:off x="1054100" y="1279525"/>
            <a:ext cx="4991100" cy="3454400"/>
          </a:xfrm>
          <a:prstGeom prst="rect">
            <a:avLst/>
          </a:prstGeom>
          <a:noFill/>
          <a:ln w="12700">
            <a:solidFill>
              <a:prstClr val="black"/>
            </a:solidFill>
          </a:ln>
        </p:spPr>
        <p:txBody>
          <a:bodyPr vert="horz" lIns="94632" tIns="47316" rIns="94632" bIns="47316" rtlCol="0" anchor="ctr"/>
          <a:lstStyle/>
          <a:p>
            <a:endParaRPr lang="ja-JP" altLang="en-US"/>
          </a:p>
        </p:txBody>
      </p:sp>
      <p:sp>
        <p:nvSpPr>
          <p:cNvPr id="5" name="ノート プレースホルダー 4"/>
          <p:cNvSpPr>
            <a:spLocks noGrp="1"/>
          </p:cNvSpPr>
          <p:nvPr>
            <p:ph type="body" sz="quarter" idx="3"/>
          </p:nvPr>
        </p:nvSpPr>
        <p:spPr>
          <a:xfrm>
            <a:off x="710262" y="4925236"/>
            <a:ext cx="5678778" cy="4029439"/>
          </a:xfrm>
          <a:prstGeom prst="rect">
            <a:avLst/>
          </a:prstGeom>
        </p:spPr>
        <p:txBody>
          <a:bodyPr vert="horz" lIns="94632" tIns="47316" rIns="94632" bIns="473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1"/>
            <a:ext cx="3076143" cy="513284"/>
          </a:xfrm>
          <a:prstGeom prst="rect">
            <a:avLst/>
          </a:prstGeom>
        </p:spPr>
        <p:txBody>
          <a:bodyPr vert="horz" lIns="94632" tIns="47316" rIns="94632" bIns="473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504" y="9721331"/>
            <a:ext cx="3076143" cy="513284"/>
          </a:xfrm>
          <a:prstGeom prst="rect">
            <a:avLst/>
          </a:prstGeom>
        </p:spPr>
        <p:txBody>
          <a:bodyPr vert="horz" lIns="94632" tIns="47316" rIns="94632" bIns="47316" rtlCol="0" anchor="b"/>
          <a:lstStyle>
            <a:lvl1pPr algn="r">
              <a:defRPr sz="1200"/>
            </a:lvl1pPr>
          </a:lstStyle>
          <a:p>
            <a:fld id="{ED34D86E-2916-4ADA-9E88-31931EBBE193}" type="slidenum">
              <a:rPr kumimoji="1" lang="ja-JP" altLang="en-US" smtClean="0"/>
              <a:t>‹#›</a:t>
            </a:fld>
            <a:endParaRPr kumimoji="1" lang="ja-JP" altLang="en-US"/>
          </a:p>
        </p:txBody>
      </p:sp>
    </p:spTree>
    <p:extLst>
      <p:ext uri="{BB962C8B-B14F-4D97-AF65-F5344CB8AC3E}">
        <p14:creationId xmlns:p14="http://schemas.microsoft.com/office/powerpoint/2010/main" val="31116492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1038" y="4783139"/>
            <a:ext cx="5445125" cy="3913187"/>
          </a:xfrm>
          <a:prstGeom prst="rect">
            <a:avLst/>
          </a:prstGeom>
        </p:spPr>
        <p:txBody>
          <a:bodyPr spcFirstLastPara="1" wrap="square" lIns="91417" tIns="45696" rIns="91417" bIns="45696" anchor="t" anchorCtr="0">
            <a:noAutofit/>
          </a:bodyPr>
          <a:lstStyle/>
          <a:p>
            <a:endParaRPr/>
          </a:p>
        </p:txBody>
      </p:sp>
      <p:sp>
        <p:nvSpPr>
          <p:cNvPr id="35" name="Google Shape;35;p1:notes"/>
          <p:cNvSpPr>
            <a:spLocks noGrp="1" noRot="1" noChangeAspect="1"/>
          </p:cNvSpPr>
          <p:nvPr>
            <p:ph type="sldImg" idx="2"/>
          </p:nvPr>
        </p:nvSpPr>
        <p:spPr>
          <a:xfrm>
            <a:off x="981075" y="1243013"/>
            <a:ext cx="484663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1038" y="4783139"/>
            <a:ext cx="5445125" cy="3913187"/>
          </a:xfrm>
          <a:prstGeom prst="rect">
            <a:avLst/>
          </a:prstGeom>
        </p:spPr>
        <p:txBody>
          <a:bodyPr spcFirstLastPara="1" wrap="square" lIns="91417" tIns="45696" rIns="91417" bIns="45696" anchor="t" anchorCtr="0">
            <a:noAutofit/>
          </a:bodyPr>
          <a:lstStyle/>
          <a:p>
            <a:endParaRPr/>
          </a:p>
        </p:txBody>
      </p:sp>
      <p:sp>
        <p:nvSpPr>
          <p:cNvPr id="45" name="Google Shape;45;p2:notes"/>
          <p:cNvSpPr>
            <a:spLocks noGrp="1" noRot="1" noChangeAspect="1"/>
          </p:cNvSpPr>
          <p:nvPr>
            <p:ph type="sldImg" idx="2"/>
          </p:nvPr>
        </p:nvSpPr>
        <p:spPr>
          <a:xfrm>
            <a:off x="981075" y="1243013"/>
            <a:ext cx="484663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CA58DBF-2B52-451D-9531-F5AA55741DB4}" type="datetime1">
              <a:rPr kumimoji="1" lang="ja-JP" altLang="en-US" smtClean="0"/>
              <a:t>2025/2/13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テキスト ボックス 6">
            <a:extLst>
              <a:ext uri="{FF2B5EF4-FFF2-40B4-BE49-F238E27FC236}">
                <a16:creationId xmlns:a16="http://schemas.microsoft.com/office/drawing/2014/main" id="{193C3155-D855-4521-8725-0E939C5E6CF8}"/>
              </a:ext>
            </a:extLst>
          </p:cNvPr>
          <p:cNvSpPr txBox="1"/>
          <p:nvPr userDrawn="1"/>
        </p:nvSpPr>
        <p:spPr>
          <a:xfrm>
            <a:off x="0" y="-1255"/>
            <a:ext cx="9906000" cy="288412"/>
          </a:xfrm>
          <a:prstGeom prst="rect">
            <a:avLst/>
          </a:prstGeom>
          <a:solidFill>
            <a:srgbClr val="3656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1" b="0" i="0" u="none" strike="noStrike" cap="none" spc="0" normalizeH="0" baseline="0">
                <a:ln>
                  <a:noFill/>
                </a:ln>
                <a:solidFill>
                  <a:prstClr val="white"/>
                </a:solidFill>
                <a:effectLst/>
                <a:uLnTx/>
                <a:uFillTx/>
                <a:latin typeface="Calibri" panose="020F0502020204030204"/>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dirty="0">
                <a:latin typeface="BIZ UDPゴシック" panose="020B0400000000000000" pitchFamily="50" charset="-128"/>
                <a:ea typeface="BIZ UDPゴシック" panose="020B0400000000000000" pitchFamily="50" charset="-128"/>
              </a:rPr>
              <a:t>　</a:t>
            </a:r>
          </a:p>
        </p:txBody>
      </p:sp>
      <p:sp>
        <p:nvSpPr>
          <p:cNvPr id="8" name="正方形/長方形 7">
            <a:extLst>
              <a:ext uri="{FF2B5EF4-FFF2-40B4-BE49-F238E27FC236}">
                <a16:creationId xmlns:a16="http://schemas.microsoft.com/office/drawing/2014/main" id="{DB456828-2777-4E50-AD64-F912CB3329CF}"/>
              </a:ext>
            </a:extLst>
          </p:cNvPr>
          <p:cNvSpPr/>
          <p:nvPr userDrawn="1"/>
        </p:nvSpPr>
        <p:spPr>
          <a:xfrm>
            <a:off x="8103008" y="15135"/>
            <a:ext cx="1800493" cy="253916"/>
          </a:xfrm>
          <a:prstGeom prst="rect">
            <a:avLst/>
          </a:prstGeom>
        </p:spPr>
        <p:txBody>
          <a:bodyPr wrap="none">
            <a:spAutoFit/>
          </a:bodyPr>
          <a:lstStyle/>
          <a:p>
            <a:r>
              <a:rPr lang="zh-TW" altLang="en-US" sz="1050" dirty="0">
                <a:solidFill>
                  <a:schemeClr val="bg1"/>
                </a:solidFill>
                <a:latin typeface="BIZ UDP明朝 Medium" panose="02020500000000000000" pitchFamily="18" charset="-128"/>
                <a:ea typeface="BIZ UDP明朝 Medium" panose="02020500000000000000" pitchFamily="18" charset="-128"/>
              </a:rPr>
              <a:t>徳島県教育旅行誘致企画書</a:t>
            </a:r>
          </a:p>
        </p:txBody>
      </p:sp>
      <p:sp>
        <p:nvSpPr>
          <p:cNvPr id="9" name="スライド番号プレースホルダ 15">
            <a:extLst>
              <a:ext uri="{FF2B5EF4-FFF2-40B4-BE49-F238E27FC236}">
                <a16:creationId xmlns:a16="http://schemas.microsoft.com/office/drawing/2014/main" id="{DD64ACDC-A9D2-4B30-8A22-9CC7B801BD69}"/>
              </a:ext>
            </a:extLst>
          </p:cNvPr>
          <p:cNvSpPr txBox="1">
            <a:spLocks/>
          </p:cNvSpPr>
          <p:nvPr userDrawn="1"/>
        </p:nvSpPr>
        <p:spPr bwMode="auto">
          <a:xfrm>
            <a:off x="9201683" y="6524626"/>
            <a:ext cx="701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914400" fontAlgn="base">
              <a:spcBef>
                <a:spcPct val="0"/>
              </a:spcBef>
              <a:spcAft>
                <a:spcPct val="0"/>
              </a:spcAft>
            </a:pPr>
            <a:fld id="{067578E2-5662-41EB-9EAE-62B953A23BEB}" type="slidenum">
              <a:rPr kumimoji="1" lang="en-US" altLang="ja-JP" sz="1517">
                <a:solidFill>
                  <a:schemeClr val="accent6">
                    <a:lumMod val="75000"/>
                  </a:schemeClr>
                </a:solidFill>
                <a:latin typeface="BIZ UDPゴシック" panose="020B0400000000000000" pitchFamily="50" charset="-128"/>
                <a:ea typeface="BIZ UDPゴシック" panose="020B0400000000000000" pitchFamily="50" charset="-128"/>
              </a:rPr>
              <a:pPr algn="r" defTabSz="914400" fontAlgn="base">
                <a:spcBef>
                  <a:spcPct val="0"/>
                </a:spcBef>
                <a:spcAft>
                  <a:spcPct val="0"/>
                </a:spcAft>
              </a:pPr>
              <a:t>‹#›</a:t>
            </a:fld>
            <a:endParaRPr kumimoji="1" lang="en-US" altLang="ja-JP" sz="1517"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6256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F751E5-3A2E-451D-A24B-1C8E36D09AE3}" type="datetime1">
              <a:rPr kumimoji="1" lang="ja-JP" altLang="en-US" smtClean="0"/>
              <a:t>2025/2/13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B44B86-8D63-4032-A9EC-C5EDEB3941B5}" type="slidenum">
              <a:rPr kumimoji="1" lang="ja-JP" altLang="en-US" smtClean="0"/>
              <a:t>‹#›</a:t>
            </a:fld>
            <a:endParaRPr kumimoji="1" lang="ja-JP" altLang="en-US"/>
          </a:p>
        </p:txBody>
      </p:sp>
    </p:spTree>
    <p:extLst>
      <p:ext uri="{BB962C8B-B14F-4D97-AF65-F5344CB8AC3E}">
        <p14:creationId xmlns:p14="http://schemas.microsoft.com/office/powerpoint/2010/main" val="186050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0D694-628F-4C7F-99D8-BB0676DF76A5}" type="datetime1">
              <a:rPr kumimoji="1" lang="ja-JP" altLang="en-US" smtClean="0"/>
              <a:t>2025/2/13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B44B86-8D63-4032-A9EC-C5EDEB3941B5}" type="slidenum">
              <a:rPr kumimoji="1" lang="ja-JP" altLang="en-US" smtClean="0"/>
              <a:t>‹#›</a:t>
            </a:fld>
            <a:endParaRPr kumimoji="1" lang="ja-JP" altLang="en-US"/>
          </a:p>
        </p:txBody>
      </p:sp>
    </p:spTree>
    <p:extLst>
      <p:ext uri="{BB962C8B-B14F-4D97-AF65-F5344CB8AC3E}">
        <p14:creationId xmlns:p14="http://schemas.microsoft.com/office/powerpoint/2010/main" val="3211309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F7165-3988-4ABB-883E-DD84C8704F1D}" type="datetime1">
              <a:rPr kumimoji="1" lang="ja-JP" altLang="en-US" smtClean="0"/>
              <a:t>2025/2/13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44B86-8D63-4032-A9EC-C5EDEB3941B5}" type="slidenum">
              <a:rPr kumimoji="1" lang="ja-JP" altLang="en-US" smtClean="0"/>
              <a:t>‹#›</a:t>
            </a:fld>
            <a:endParaRPr kumimoji="1" lang="ja-JP" altLang="en-US"/>
          </a:p>
        </p:txBody>
      </p:sp>
    </p:spTree>
    <p:extLst>
      <p:ext uri="{BB962C8B-B14F-4D97-AF65-F5344CB8AC3E}">
        <p14:creationId xmlns:p14="http://schemas.microsoft.com/office/powerpoint/2010/main" val="12662989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1"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1.jpe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jpe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5.png"/><Relationship Id="rId7" Type="http://schemas.microsoft.com/office/2007/relationships/hdphoto" Target="../media/hdphoto3.wdp"/><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image" Target="../media/image75.pn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6.png"/><Relationship Id="rId9"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jpeg"/><Relationship Id="rId7" Type="http://schemas.openxmlformats.org/officeDocument/2006/relationships/image" Target="../media/image14.png"/><Relationship Id="rId12"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3.png"/><Relationship Id="rId7"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7.pn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0877186-306F-4135-8D3E-CBC5A0D4BC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68"/>
            <a:ext cx="9906000" cy="5135347"/>
          </a:xfrm>
          <a:prstGeom prst="rect">
            <a:avLst/>
          </a:prstGeom>
        </p:spPr>
      </p:pic>
      <p:sp>
        <p:nvSpPr>
          <p:cNvPr id="2" name="テキスト ボックス 1">
            <a:extLst>
              <a:ext uri="{FF2B5EF4-FFF2-40B4-BE49-F238E27FC236}">
                <a16:creationId xmlns:a16="http://schemas.microsoft.com/office/drawing/2014/main" id="{B01A72F8-6878-4B48-B2C5-F924F542BA89}"/>
              </a:ext>
            </a:extLst>
          </p:cNvPr>
          <p:cNvSpPr txBox="1"/>
          <p:nvPr/>
        </p:nvSpPr>
        <p:spPr>
          <a:xfrm>
            <a:off x="10119682" y="3429000"/>
            <a:ext cx="2183011"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表紙</a:t>
            </a:r>
            <a:endParaRPr kumimoji="0"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海バック</a:t>
            </a:r>
          </a:p>
        </p:txBody>
      </p:sp>
      <p:sp>
        <p:nvSpPr>
          <p:cNvPr id="3" name="テキスト ボックス 2">
            <a:extLst>
              <a:ext uri="{FF2B5EF4-FFF2-40B4-BE49-F238E27FC236}">
                <a16:creationId xmlns:a16="http://schemas.microsoft.com/office/drawing/2014/main" id="{A47C04F5-E9F6-4AC1-95C1-A39B0EF9B7DA}"/>
              </a:ext>
            </a:extLst>
          </p:cNvPr>
          <p:cNvSpPr txBox="1"/>
          <p:nvPr/>
        </p:nvSpPr>
        <p:spPr>
          <a:xfrm>
            <a:off x="10154175" y="4864689"/>
            <a:ext cx="2114026" cy="707886"/>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みなみ阿波</a:t>
            </a:r>
            <a:endParaRPr kumimoji="1" lang="en-US" altLang="ja-JP" sz="2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（予定）</a:t>
            </a:r>
            <a:endParaRPr kumimoji="1" lang="ja-JP" altLang="en-US" sz="7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8A0DB727-1DF1-40A1-A507-85F8B621E36D}"/>
              </a:ext>
            </a:extLst>
          </p:cNvPr>
          <p:cNvSpPr/>
          <p:nvPr/>
        </p:nvSpPr>
        <p:spPr>
          <a:xfrm>
            <a:off x="1" y="5138057"/>
            <a:ext cx="9920514" cy="1723619"/>
          </a:xfrm>
          <a:prstGeom prst="rect">
            <a:avLst/>
          </a:prstGeom>
          <a:solidFill>
            <a:srgbClr val="365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6C4617F2-A75F-47D4-834E-A946A366CF5A}"/>
              </a:ext>
            </a:extLst>
          </p:cNvPr>
          <p:cNvSpPr/>
          <p:nvPr/>
        </p:nvSpPr>
        <p:spPr>
          <a:xfrm>
            <a:off x="2788144" y="5349383"/>
            <a:ext cx="6955750" cy="76944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4400" b="0" i="0" u="none"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徳島県教育旅行誘致企画書</a:t>
            </a:r>
            <a:endParaRPr kumimoji="0" lang="ja-JP" altLang="en-US" sz="4400" b="0" i="0" u="none"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endParaRPr>
          </a:p>
        </p:txBody>
      </p:sp>
      <p:sp>
        <p:nvSpPr>
          <p:cNvPr id="13" name="正方形/長方形 12">
            <a:extLst>
              <a:ext uri="{FF2B5EF4-FFF2-40B4-BE49-F238E27FC236}">
                <a16:creationId xmlns:a16="http://schemas.microsoft.com/office/drawing/2014/main" id="{00B878DC-8D46-4D4A-8F7B-6A7DE945E21D}"/>
              </a:ext>
            </a:extLst>
          </p:cNvPr>
          <p:cNvSpPr/>
          <p:nvPr/>
        </p:nvSpPr>
        <p:spPr>
          <a:xfrm>
            <a:off x="5436119" y="5152576"/>
            <a:ext cx="436209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得・特・徳</a:t>
            </a:r>
            <a:r>
              <a:rPr kumimoji="0" lang="ja-JP" altLang="en-US" sz="1800" b="0"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しま</a:t>
            </a:r>
            <a:r>
              <a:rPr kumimoji="0"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SDGs</a:t>
            </a:r>
            <a:r>
              <a:rPr kumimoji="0"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探究学習プログラム</a:t>
            </a:r>
          </a:p>
        </p:txBody>
      </p:sp>
      <p:sp>
        <p:nvSpPr>
          <p:cNvPr id="16" name="正方形/長方形 15">
            <a:extLst>
              <a:ext uri="{FF2B5EF4-FFF2-40B4-BE49-F238E27FC236}">
                <a16:creationId xmlns:a16="http://schemas.microsoft.com/office/drawing/2014/main" id="{47E22A38-86CD-422B-98FD-90F1ACFDD07A}"/>
              </a:ext>
            </a:extLst>
          </p:cNvPr>
          <p:cNvSpPr/>
          <p:nvPr/>
        </p:nvSpPr>
        <p:spPr>
          <a:xfrm>
            <a:off x="1" y="6118824"/>
            <a:ext cx="9920514" cy="74489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580B4FFA-8DD9-4D5D-A6CF-0D4C5E21D3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0166" y="6247824"/>
            <a:ext cx="2044510" cy="444458"/>
          </a:xfrm>
          <a:prstGeom prst="rect">
            <a:avLst/>
          </a:prstGeom>
        </p:spPr>
      </p:pic>
      <p:pic>
        <p:nvPicPr>
          <p:cNvPr id="15" name="図 14">
            <a:extLst>
              <a:ext uri="{FF2B5EF4-FFF2-40B4-BE49-F238E27FC236}">
                <a16:creationId xmlns:a16="http://schemas.microsoft.com/office/drawing/2014/main" id="{2EB670EC-98AB-458F-9665-B0CE56F562AE}"/>
              </a:ext>
            </a:extLst>
          </p:cNvPr>
          <p:cNvPicPr>
            <a:picLocks noChangeAspect="1"/>
          </p:cNvPicPr>
          <p:nvPr/>
        </p:nvPicPr>
        <p:blipFill>
          <a:blip r:embed="rId4"/>
          <a:stretch>
            <a:fillRect/>
          </a:stretch>
        </p:blipFill>
        <p:spPr>
          <a:xfrm>
            <a:off x="3509736" y="6181885"/>
            <a:ext cx="2247900" cy="590550"/>
          </a:xfrm>
          <a:prstGeom prst="rect">
            <a:avLst/>
          </a:prstGeom>
        </p:spPr>
      </p:pic>
      <p:pic>
        <p:nvPicPr>
          <p:cNvPr id="6" name="図 5">
            <a:extLst>
              <a:ext uri="{FF2B5EF4-FFF2-40B4-BE49-F238E27FC236}">
                <a16:creationId xmlns:a16="http://schemas.microsoft.com/office/drawing/2014/main" id="{3EBBBA7E-16B4-459E-BB82-6BE64329B5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818" y="6153571"/>
            <a:ext cx="2183011" cy="682312"/>
          </a:xfrm>
          <a:prstGeom prst="rect">
            <a:avLst/>
          </a:prstGeom>
        </p:spPr>
      </p:pic>
      <p:pic>
        <p:nvPicPr>
          <p:cNvPr id="14" name="図 13">
            <a:extLst>
              <a:ext uri="{FF2B5EF4-FFF2-40B4-BE49-F238E27FC236}">
                <a16:creationId xmlns:a16="http://schemas.microsoft.com/office/drawing/2014/main" id="{09F2A23B-4450-449A-8FFE-4CA5BD2BDF2C}"/>
              </a:ext>
            </a:extLst>
          </p:cNvPr>
          <p:cNvPicPr>
            <a:picLocks noChangeAspect="1"/>
          </p:cNvPicPr>
          <p:nvPr/>
        </p:nvPicPr>
        <p:blipFill>
          <a:blip r:embed="rId6"/>
          <a:stretch>
            <a:fillRect/>
          </a:stretch>
        </p:blipFill>
        <p:spPr>
          <a:xfrm>
            <a:off x="8189450" y="6273182"/>
            <a:ext cx="1543050" cy="419100"/>
          </a:xfrm>
          <a:prstGeom prst="rect">
            <a:avLst/>
          </a:prstGeom>
        </p:spPr>
      </p:pic>
    </p:spTree>
    <p:extLst>
      <p:ext uri="{BB962C8B-B14F-4D97-AF65-F5344CB8AC3E}">
        <p14:creationId xmlns:p14="http://schemas.microsoft.com/office/powerpoint/2010/main" val="223196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3E812303-3134-4317-AEA4-7686FC2C4219}"/>
              </a:ext>
            </a:extLst>
          </p:cNvPr>
          <p:cNvSpPr/>
          <p:nvPr/>
        </p:nvSpPr>
        <p:spPr>
          <a:xfrm>
            <a:off x="175852" y="3664858"/>
            <a:ext cx="9548120" cy="2802617"/>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endParaRPr dirty="0">
              <a:latin typeface="BIZ UDPゴシック" panose="020B0400000000000000" pitchFamily="50" charset="-128"/>
              <a:ea typeface="BIZ UDPゴシック" panose="020B0400000000000000" pitchFamily="50" charset="-128"/>
            </a:endParaRPr>
          </a:p>
        </p:txBody>
      </p:sp>
      <p:sp>
        <p:nvSpPr>
          <p:cNvPr id="4" name="object 2">
            <a:extLst>
              <a:ext uri="{FF2B5EF4-FFF2-40B4-BE49-F238E27FC236}">
                <a16:creationId xmlns:a16="http://schemas.microsoft.com/office/drawing/2014/main" id="{E4FC5D3D-0B9E-4578-9AA6-D61EC0B253C2}"/>
              </a:ext>
            </a:extLst>
          </p:cNvPr>
          <p:cNvSpPr/>
          <p:nvPr/>
        </p:nvSpPr>
        <p:spPr>
          <a:xfrm>
            <a:off x="175852" y="560225"/>
            <a:ext cx="9548120" cy="3029725"/>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endParaRPr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845B5BD-A440-4EE2-87B1-2243F75BD38F}"/>
              </a:ext>
            </a:extLst>
          </p:cNvPr>
          <p:cNvSpPr txBox="1"/>
          <p:nvPr/>
        </p:nvSpPr>
        <p:spPr>
          <a:xfrm>
            <a:off x="265351" y="3776737"/>
            <a:ext cx="1360889" cy="349211"/>
          </a:xfrm>
          <a:prstGeom prst="rect">
            <a:avLst/>
          </a:prstGeom>
          <a:noFill/>
        </p:spPr>
        <p:txBody>
          <a:bodyPr wrap="square" bIns="0" rtlCol="0" anchor="t" anchorCtr="0">
            <a:noAutofit/>
          </a:bodyPr>
          <a:lstStyle>
            <a:defPPr>
              <a:defRPr lang="en-US"/>
            </a:defPPr>
            <a:lvl1pPr algn="ctr">
              <a:defRPr kumimoji="1" b="1">
                <a:solidFill>
                  <a:srgbClr val="497351"/>
                </a:solidFill>
                <a:latin typeface="BIZ UDPゴシック" panose="020B0400000000000000" pitchFamily="50" charset="-128"/>
                <a:ea typeface="BIZ UDPゴシック" panose="020B0400000000000000" pitchFamily="50" charset="-128"/>
              </a:defRPr>
            </a:lvl1pPr>
          </a:lstStyle>
          <a:p>
            <a:pPr algn="l"/>
            <a:r>
              <a:rPr lang="ja-JP" altLang="en-US" dirty="0"/>
              <a:t>藍染体験</a:t>
            </a:r>
          </a:p>
        </p:txBody>
      </p:sp>
      <p:sp>
        <p:nvSpPr>
          <p:cNvPr id="8" name="テキスト ボックス 7">
            <a:extLst>
              <a:ext uri="{FF2B5EF4-FFF2-40B4-BE49-F238E27FC236}">
                <a16:creationId xmlns:a16="http://schemas.microsoft.com/office/drawing/2014/main" id="{A8733960-97E8-4271-9585-27B2DAD9B8E8}"/>
              </a:ext>
            </a:extLst>
          </p:cNvPr>
          <p:cNvSpPr txBox="1"/>
          <p:nvPr/>
        </p:nvSpPr>
        <p:spPr>
          <a:xfrm>
            <a:off x="2090057" y="3780528"/>
            <a:ext cx="7623161" cy="430887"/>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阿波の藍は、品質の高さから別格扱いとされ、</a:t>
            </a:r>
            <a:r>
              <a:rPr lang="ja-JP" altLang="en-US" sz="1100" b="1" u="sng" dirty="0">
                <a:latin typeface="BIZ UDPゴシック" panose="020B0400000000000000" pitchFamily="50" charset="-128"/>
                <a:ea typeface="BIZ UDPゴシック" panose="020B0400000000000000" pitchFamily="50" charset="-128"/>
              </a:rPr>
              <a:t>本藍</a:t>
            </a:r>
            <a:r>
              <a:rPr lang="ja-JP" altLang="en-US" sz="1100" dirty="0">
                <a:latin typeface="BIZ UDPゴシック" panose="020B0400000000000000" pitchFamily="50" charset="-128"/>
                <a:ea typeface="BIZ UDPゴシック" panose="020B0400000000000000" pitchFamily="50" charset="-128"/>
              </a:rPr>
              <a:t>と呼ばれ重用されていました。現在も、藍染の染料「</a:t>
            </a:r>
            <a:r>
              <a:rPr lang="ja-JP" altLang="en-US" sz="1100" b="1" u="sng" dirty="0">
                <a:latin typeface="BIZ UDPゴシック" panose="020B0400000000000000" pitchFamily="50" charset="-128"/>
                <a:ea typeface="BIZ UDPゴシック" panose="020B0400000000000000" pitchFamily="50" charset="-128"/>
              </a:rPr>
              <a:t>すくも</a:t>
            </a:r>
            <a:r>
              <a:rPr lang="ja-JP" altLang="en-US" sz="1100" dirty="0">
                <a:latin typeface="BIZ UDPゴシック" panose="020B0400000000000000" pitchFamily="50" charset="-128"/>
                <a:ea typeface="BIZ UDPゴシック" panose="020B0400000000000000" pitchFamily="50" charset="-128"/>
              </a:rPr>
              <a:t>」の生産量は日本一です。最近では皮や木材を染める職人も現れてきています。</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66C6C12-028B-478D-95A0-9ECB2B2CC882}"/>
              </a:ext>
            </a:extLst>
          </p:cNvPr>
          <p:cNvSpPr txBox="1"/>
          <p:nvPr/>
        </p:nvSpPr>
        <p:spPr>
          <a:xfrm>
            <a:off x="2090057" y="586576"/>
            <a:ext cx="7633915" cy="430887"/>
          </a:xfrm>
          <a:prstGeom prst="rect">
            <a:avLst/>
          </a:prstGeom>
          <a:noFill/>
        </p:spPr>
        <p:txBody>
          <a:bodyPr wrap="square" rtlCol="0">
            <a:spAutoFit/>
          </a:bodyPr>
          <a:lstStyle/>
          <a:p>
            <a:r>
              <a:rPr lang="ja-JP" altLang="en-US" sz="1100" b="1" u="sng" dirty="0">
                <a:latin typeface="BIZ UDPゴシック" panose="020B0400000000000000" pitchFamily="50" charset="-128"/>
                <a:ea typeface="BIZ UDPゴシック" panose="020B0400000000000000" pitchFamily="50" charset="-128"/>
              </a:rPr>
              <a:t>約</a:t>
            </a:r>
            <a:r>
              <a:rPr lang="en-US" altLang="ja-JP" sz="1100" b="1" u="sng" dirty="0">
                <a:latin typeface="BIZ UDPゴシック" panose="020B0400000000000000" pitchFamily="50" charset="-128"/>
                <a:ea typeface="BIZ UDPゴシック" panose="020B0400000000000000" pitchFamily="50" charset="-128"/>
              </a:rPr>
              <a:t>400</a:t>
            </a:r>
            <a:r>
              <a:rPr lang="ja-JP" altLang="en-US" sz="1100" b="1" u="sng" dirty="0">
                <a:latin typeface="BIZ UDPゴシック" panose="020B0400000000000000" pitchFamily="50" charset="-128"/>
                <a:ea typeface="BIZ UDPゴシック" panose="020B0400000000000000" pitchFamily="50" charset="-128"/>
              </a:rPr>
              <a:t>年</a:t>
            </a:r>
            <a:r>
              <a:rPr lang="ja-JP" altLang="en-US" sz="1100" dirty="0">
                <a:latin typeface="BIZ UDPゴシック" panose="020B0400000000000000" pitchFamily="50" charset="-128"/>
                <a:ea typeface="BIZ UDPゴシック" panose="020B0400000000000000" pitchFamily="50" charset="-128"/>
              </a:rPr>
              <a:t>の歴史をもつ徳島県の伝統芸能。</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戦後は復旧の象徴として各地で</a:t>
            </a:r>
            <a:r>
              <a:rPr kumimoji="1" lang="ja-JP" altLang="en-US" sz="1100" dirty="0">
                <a:latin typeface="BIZ UDPゴシック" panose="020B0400000000000000" pitchFamily="50" charset="-128"/>
                <a:ea typeface="BIZ UDPゴシック" panose="020B0400000000000000" pitchFamily="50" charset="-128"/>
              </a:rPr>
              <a:t>踊られるようになりました。</a:t>
            </a:r>
            <a:r>
              <a:rPr lang="ja-JP" altLang="en-US" sz="1100" dirty="0">
                <a:latin typeface="BIZ UDPゴシック" panose="020B0400000000000000" pitchFamily="50" charset="-128"/>
                <a:ea typeface="BIZ UDPゴシック" panose="020B0400000000000000" pitchFamily="50" charset="-128"/>
              </a:rPr>
              <a:t>今日では年中、阿波おどりのイベントが開かれています。</a:t>
            </a:r>
          </a:p>
        </p:txBody>
      </p:sp>
      <p:sp>
        <p:nvSpPr>
          <p:cNvPr id="13" name="正方形/長方形 12">
            <a:extLst>
              <a:ext uri="{FF2B5EF4-FFF2-40B4-BE49-F238E27FC236}">
                <a16:creationId xmlns:a16="http://schemas.microsoft.com/office/drawing/2014/main" id="{CB3F8BEB-FA4A-48C6-A150-270921762E59}"/>
              </a:ext>
            </a:extLst>
          </p:cNvPr>
          <p:cNvSpPr/>
          <p:nvPr/>
        </p:nvSpPr>
        <p:spPr>
          <a:xfrm>
            <a:off x="6619585" y="6534153"/>
            <a:ext cx="2964308" cy="1846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sz="1000" u="sng" dirty="0">
                <a:solidFill>
                  <a:schemeClr val="tx1"/>
                </a:solidFill>
                <a:latin typeface="BIZ UDPゴシック" panose="020B0400000000000000" pitchFamily="50" charset="-128"/>
                <a:ea typeface="BIZ UDPゴシック" panose="020B0400000000000000" pitchFamily="50" charset="-128"/>
                <a:cs typeface="MS UI Gothic"/>
              </a:rPr>
              <a:t>※</a:t>
            </a:r>
            <a:r>
              <a:rPr lang="ja-JP" altLang="en-US" sz="1000" u="sng" dirty="0">
                <a:solidFill>
                  <a:schemeClr val="tx1"/>
                </a:solidFill>
                <a:latin typeface="BIZ UDPゴシック" panose="020B0400000000000000" pitchFamily="50" charset="-128"/>
                <a:ea typeface="BIZ UDPゴシック" panose="020B0400000000000000" pitchFamily="50" charset="-128"/>
                <a:cs typeface="MS UI Gothic"/>
              </a:rPr>
              <a:t>体験時間や内容は各地域によって異なります。</a:t>
            </a:r>
            <a:endParaRPr kumimoji="1" lang="ja-JP" altLang="en-US" sz="1000" u="sng" dirty="0">
              <a:solidFill>
                <a:schemeClr val="tx1"/>
              </a:solidFill>
              <a:latin typeface="BIZ UDPゴシック" panose="020B0400000000000000" pitchFamily="50" charset="-128"/>
              <a:ea typeface="BIZ UDPゴシック" panose="020B0400000000000000" pitchFamily="50" charset="-128"/>
            </a:endParaRPr>
          </a:p>
        </p:txBody>
      </p:sp>
      <p:sp>
        <p:nvSpPr>
          <p:cNvPr id="15" name="object 14">
            <a:extLst>
              <a:ext uri="{FF2B5EF4-FFF2-40B4-BE49-F238E27FC236}">
                <a16:creationId xmlns:a16="http://schemas.microsoft.com/office/drawing/2014/main" id="{365C037C-17C8-4D13-977B-543E49A3F520}"/>
              </a:ext>
            </a:extLst>
          </p:cNvPr>
          <p:cNvSpPr txBox="1"/>
          <p:nvPr/>
        </p:nvSpPr>
        <p:spPr>
          <a:xfrm>
            <a:off x="328542" y="4298259"/>
            <a:ext cx="5844122" cy="2010430"/>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a:defRPr kumimoji="1" sz="1200" b="1">
                <a:latin typeface="BIZ UDPゴシック" panose="020B0400000000000000" pitchFamily="50" charset="-128"/>
                <a:ea typeface="BIZ UDPゴシック" panose="020B0400000000000000" pitchFamily="50" charset="-128"/>
              </a:defRPr>
            </a:lvl1pPr>
          </a:lstStyle>
          <a:p>
            <a:r>
              <a:rPr lang="ja-JP" altLang="en-US" dirty="0"/>
              <a:t> </a:t>
            </a:r>
            <a:r>
              <a:rPr lang="ja-JP" altLang="en-US" sz="1400" dirty="0"/>
              <a:t>藍の館（藍住町）</a:t>
            </a:r>
            <a:endParaRPr lang="en-US" altLang="ja-JP" sz="1400" dirty="0"/>
          </a:p>
          <a:p>
            <a:r>
              <a:rPr lang="ja-JP" altLang="en-US" dirty="0"/>
              <a:t> </a:t>
            </a:r>
            <a:r>
              <a:rPr lang="ja-JP" altLang="en-US" sz="1000" dirty="0"/>
              <a:t>大藍商であった奥村家住宅に資料館を開館。藍の栽培・</a:t>
            </a:r>
            <a:r>
              <a:rPr lang="en-US" altLang="ja-JP" sz="1000" dirty="0"/>
              <a:t> </a:t>
            </a:r>
            <a:r>
              <a:rPr lang="ja-JP" altLang="en-US" sz="1000" dirty="0"/>
              <a:t>加工に使用された道具、大藍商の屋敷、藍染を　 </a:t>
            </a:r>
            <a:endParaRPr lang="en-US" altLang="ja-JP" sz="1000" dirty="0"/>
          </a:p>
          <a:p>
            <a:r>
              <a:rPr lang="en-US" altLang="ja-JP" sz="1000" dirty="0"/>
              <a:t> </a:t>
            </a:r>
            <a:r>
              <a:rPr lang="ja-JP" altLang="en-US" sz="1000" dirty="0"/>
              <a:t>行うまで</a:t>
            </a:r>
            <a:r>
              <a:rPr lang="en-US" altLang="ja-JP" sz="1000" dirty="0"/>
              <a:t> </a:t>
            </a:r>
            <a:r>
              <a:rPr lang="ja-JP" altLang="en-US" sz="1000" dirty="0"/>
              <a:t>の工程を再現した紙人形など藍の歴史を知ることがで</a:t>
            </a:r>
            <a:r>
              <a:rPr lang="en-US" altLang="ja-JP" sz="1000" dirty="0"/>
              <a:t> </a:t>
            </a:r>
            <a:r>
              <a:rPr lang="ja-JP" altLang="en-US" sz="1000" dirty="0"/>
              <a:t>きます。藍染体験は一度に２５名まで。</a:t>
            </a:r>
            <a:endParaRPr lang="en-US" altLang="ja-JP" sz="1000" dirty="0"/>
          </a:p>
          <a:p>
            <a:endParaRPr lang="en-US" sz="1000" b="0" dirty="0"/>
          </a:p>
          <a:p>
            <a:r>
              <a:rPr sz="1000" b="0" dirty="0"/>
              <a:t>所</a:t>
            </a:r>
            <a:r>
              <a:rPr lang="en-US" sz="1000" b="0" dirty="0"/>
              <a:t> </a:t>
            </a:r>
            <a:r>
              <a:rPr sz="1000" b="0" dirty="0"/>
              <a:t>在</a:t>
            </a:r>
            <a:r>
              <a:rPr lang="en-US" sz="1000" b="0" dirty="0"/>
              <a:t> </a:t>
            </a:r>
            <a:r>
              <a:rPr sz="1000" b="0" dirty="0"/>
              <a:t>地</a:t>
            </a:r>
            <a:r>
              <a:rPr lang="ja-JP" altLang="en-US" sz="1000" b="0" dirty="0"/>
              <a:t> ：</a:t>
            </a:r>
            <a:r>
              <a:rPr lang="zh-TW" altLang="en-US" sz="1000" b="0" dirty="0"/>
              <a:t>徳島県板野郡藍住町徳命字前須西</a:t>
            </a:r>
            <a:r>
              <a:rPr lang="en-US" altLang="zh-TW" sz="1000" b="0" dirty="0"/>
              <a:t>172</a:t>
            </a:r>
            <a:r>
              <a:rPr lang="zh-TW" altLang="en-US" sz="1000" b="0" dirty="0"/>
              <a:t>番地</a:t>
            </a:r>
            <a:endParaRPr lang="en-US" altLang="ja-JP" sz="1000" b="0" dirty="0"/>
          </a:p>
          <a:p>
            <a:r>
              <a:rPr lang="ja-JP" altLang="en-US" sz="1000" b="0" dirty="0"/>
              <a:t>所要時間：約</a:t>
            </a:r>
            <a:r>
              <a:rPr lang="en-US" altLang="ja-JP" sz="1000" b="0" dirty="0"/>
              <a:t>40</a:t>
            </a:r>
            <a:r>
              <a:rPr lang="ja-JP" altLang="en-US" sz="1000" b="0" dirty="0"/>
              <a:t>分　</a:t>
            </a:r>
            <a:r>
              <a:rPr lang="en-US" altLang="ja-JP" sz="1000" b="0" dirty="0"/>
              <a:t>※</a:t>
            </a:r>
            <a:r>
              <a:rPr lang="ja-JP" altLang="en-US" sz="1000" b="0" dirty="0"/>
              <a:t>受付時間は</a:t>
            </a:r>
            <a:r>
              <a:rPr lang="en-US" altLang="ja-JP" sz="1000" b="0" dirty="0"/>
              <a:t>15:30</a:t>
            </a:r>
            <a:r>
              <a:rPr lang="ja-JP" altLang="en-US" sz="1000" b="0" dirty="0"/>
              <a:t>まで</a:t>
            </a:r>
            <a:endParaRPr lang="en-US" altLang="ja-JP" sz="1000" b="0" dirty="0"/>
          </a:p>
          <a:p>
            <a:r>
              <a:rPr lang="ja-JP" altLang="en-US" sz="1000" b="0" dirty="0"/>
              <a:t>休 館 日 ：火曜日（祝日は開館）、</a:t>
            </a:r>
            <a:r>
              <a:rPr lang="en-US" altLang="ja-JP" sz="1000" b="0" dirty="0"/>
              <a:t>12</a:t>
            </a:r>
            <a:r>
              <a:rPr lang="ja-JP" altLang="en-US" sz="1000" b="0" dirty="0"/>
              <a:t>月</a:t>
            </a:r>
            <a:r>
              <a:rPr lang="en-US" altLang="ja-JP" sz="1000" b="0" dirty="0"/>
              <a:t>29</a:t>
            </a:r>
            <a:r>
              <a:rPr lang="ja-JP" altLang="en-US" sz="1000" b="0" dirty="0"/>
              <a:t>日～</a:t>
            </a:r>
            <a:r>
              <a:rPr lang="en-US" altLang="ja-JP" sz="1000" b="0" dirty="0"/>
              <a:t>1</a:t>
            </a:r>
            <a:r>
              <a:rPr lang="ja-JP" altLang="en-US" sz="1000" b="0" dirty="0"/>
              <a:t>月</a:t>
            </a:r>
            <a:r>
              <a:rPr lang="en-US" altLang="ja-JP" sz="1000" b="0" dirty="0"/>
              <a:t>3</a:t>
            </a:r>
            <a:r>
              <a:rPr lang="ja-JP" altLang="en-US" sz="1000" b="0" dirty="0"/>
              <a:t>日</a:t>
            </a:r>
            <a:endParaRPr lang="en-US" altLang="ja-JP" sz="1000" b="0" dirty="0"/>
          </a:p>
          <a:p>
            <a:r>
              <a:rPr lang="ja-JP" altLang="en-US" sz="1000" b="0" dirty="0"/>
              <a:t>入 館 料 ：中・高生２００円（</a:t>
            </a:r>
            <a:r>
              <a:rPr lang="en-US" altLang="ja-JP" sz="1000" b="0" dirty="0"/>
              <a:t>150</a:t>
            </a:r>
            <a:r>
              <a:rPr lang="ja-JP" altLang="en-US" sz="1000" b="0" dirty="0"/>
              <a:t>円）　小学生</a:t>
            </a:r>
            <a:r>
              <a:rPr lang="en-US" altLang="ja-JP" sz="1000" b="0" dirty="0"/>
              <a:t>150</a:t>
            </a:r>
            <a:r>
              <a:rPr lang="ja-JP" altLang="en-US" sz="1000" b="0" dirty="0"/>
              <a:t>円（</a:t>
            </a:r>
            <a:r>
              <a:rPr lang="en-US" altLang="ja-JP" sz="1000" b="0" dirty="0"/>
              <a:t>100</a:t>
            </a:r>
            <a:r>
              <a:rPr lang="ja-JP" altLang="en-US" sz="1000" b="0" dirty="0"/>
              <a:t>円）　</a:t>
            </a:r>
            <a:endParaRPr lang="en-US" altLang="ja-JP" sz="1000" b="0" dirty="0"/>
          </a:p>
          <a:p>
            <a:r>
              <a:rPr lang="ja-JP" altLang="en-US" sz="1000" b="0" dirty="0"/>
              <a:t>　　　　　　　</a:t>
            </a:r>
            <a:r>
              <a:rPr lang="en-US" altLang="ja-JP" sz="1000" b="0" dirty="0"/>
              <a:t>※</a:t>
            </a:r>
            <a:r>
              <a:rPr lang="ja-JP" altLang="en-US" sz="1000" b="0" dirty="0"/>
              <a:t>（　）</a:t>
            </a:r>
            <a:r>
              <a:rPr lang="en-US" altLang="ja-JP" sz="1000" b="0" dirty="0"/>
              <a:t>20</a:t>
            </a:r>
            <a:r>
              <a:rPr lang="ja-JP" altLang="en-US" sz="1000" b="0" dirty="0"/>
              <a:t>名以上は団体料金</a:t>
            </a:r>
            <a:endParaRPr lang="en-US" altLang="ja-JP" sz="1000" b="0" dirty="0"/>
          </a:p>
          <a:p>
            <a:r>
              <a:rPr lang="ja-JP" altLang="en-US" sz="1000" b="0" dirty="0"/>
              <a:t>　　　　　　　</a:t>
            </a:r>
            <a:r>
              <a:rPr lang="en-US" altLang="ja-JP" sz="1000" b="0" dirty="0"/>
              <a:t>※</a:t>
            </a:r>
            <a:r>
              <a:rPr lang="ja-JP" altLang="en-US" sz="1000" b="0" dirty="0"/>
              <a:t>体験費用は別途　</a:t>
            </a:r>
            <a:r>
              <a:rPr lang="en-US" altLang="ja-JP" sz="1000" b="0" dirty="0"/>
              <a:t>※</a:t>
            </a:r>
            <a:r>
              <a:rPr lang="ja-JP" altLang="en-US" sz="1000" b="0" dirty="0"/>
              <a:t>ハンカチ１，０００円　バンダナ１，５００円など</a:t>
            </a:r>
            <a:endParaRPr lang="en-US" altLang="ja-JP" sz="1000" b="0" dirty="0"/>
          </a:p>
          <a:p>
            <a:r>
              <a:rPr lang="ja-JP" altLang="en-US" sz="1000" b="0" dirty="0"/>
              <a:t>収容人数：</a:t>
            </a:r>
            <a:r>
              <a:rPr lang="en-US" altLang="ja-JP" sz="1000" b="0" dirty="0"/>
              <a:t> ※</a:t>
            </a:r>
            <a:r>
              <a:rPr lang="ja-JP" altLang="en-US" sz="1000" b="0" dirty="0"/>
              <a:t>ご相談ください</a:t>
            </a:r>
            <a:endParaRPr lang="en-US" altLang="ja-JP" sz="1000" b="0" dirty="0"/>
          </a:p>
          <a:p>
            <a:r>
              <a:rPr lang="ja-JP" altLang="en-US" sz="1000" b="0" dirty="0"/>
              <a:t>連 絡 先 ：電話</a:t>
            </a:r>
            <a:r>
              <a:rPr lang="en-US" altLang="ja-JP" sz="1000" b="0" dirty="0"/>
              <a:t>:088-692-6317</a:t>
            </a:r>
          </a:p>
        </p:txBody>
      </p:sp>
      <p:sp>
        <p:nvSpPr>
          <p:cNvPr id="16" name="object 14">
            <a:extLst>
              <a:ext uri="{FF2B5EF4-FFF2-40B4-BE49-F238E27FC236}">
                <a16:creationId xmlns:a16="http://schemas.microsoft.com/office/drawing/2014/main" id="{478A2DE8-8DC1-4A77-8EE8-43DAE2806364}"/>
              </a:ext>
            </a:extLst>
          </p:cNvPr>
          <p:cNvSpPr txBox="1"/>
          <p:nvPr/>
        </p:nvSpPr>
        <p:spPr>
          <a:xfrm>
            <a:off x="328542" y="1064104"/>
            <a:ext cx="5844122" cy="2364896"/>
          </a:xfrm>
          <a:prstGeom prst="rect">
            <a:avLst/>
          </a:prstGeom>
          <a:solidFill>
            <a:srgbClr val="E0ECE2"/>
          </a:solidFill>
          <a:ln w="12700">
            <a:solidFill>
              <a:srgbClr val="598D63"/>
            </a:solidFill>
          </a:ln>
        </p:spPr>
        <p:txBody>
          <a:bodyPr vert="horz" wrap="square" lIns="36000" tIns="12700" rIns="0" bIns="0" rtlCol="0">
            <a:noAutofit/>
          </a:bodyPr>
          <a:lstStyle/>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阿波おどり会館（徳島市）</a:t>
            </a:r>
            <a:endParaRPr kumimoji="1" lang="en-US" altLang="ja-JP" sz="1400" b="1" dirty="0">
              <a:latin typeface="BIZ UDPゴシック" panose="020B0400000000000000" pitchFamily="50" charset="-128"/>
              <a:ea typeface="BIZ UDPゴシック" panose="020B0400000000000000" pitchFamily="50" charset="-128"/>
            </a:endParaRPr>
          </a:p>
          <a:p>
            <a:r>
              <a:rPr lang="ja-JP" altLang="en-US" sz="1000" b="1" i="0" dirty="0">
                <a:solidFill>
                  <a:srgbClr val="272727"/>
                </a:solidFill>
                <a:effectLst/>
                <a:latin typeface="BIZ UDPゴシック" panose="020B0400000000000000" pitchFamily="50" charset="-128"/>
                <a:ea typeface="BIZ UDPゴシック" panose="020B0400000000000000" pitchFamily="50" charset="-128"/>
              </a:rPr>
              <a:t> 阿波おどりの実演や阿波おどりミュージアムなど、阿波おどりを心ゆくまで堪能できる人気の観光施設。   </a:t>
            </a:r>
            <a:endParaRPr lang="en-US" altLang="ja-JP" sz="1000" b="1" i="0" dirty="0">
              <a:solidFill>
                <a:srgbClr val="272727"/>
              </a:solidFill>
              <a:effectLst/>
              <a:latin typeface="BIZ UDPゴシック" panose="020B0400000000000000" pitchFamily="50" charset="-128"/>
              <a:ea typeface="BIZ UDPゴシック" panose="020B0400000000000000" pitchFamily="50" charset="-128"/>
            </a:endParaRPr>
          </a:p>
          <a:p>
            <a:r>
              <a:rPr lang="en-US" altLang="ja-JP" sz="1000" b="1" dirty="0">
                <a:solidFill>
                  <a:srgbClr val="272727"/>
                </a:solidFill>
                <a:latin typeface="BIZ UDPゴシック" panose="020B0400000000000000" pitchFamily="50" charset="-128"/>
                <a:ea typeface="BIZ UDPゴシック" panose="020B0400000000000000" pitchFamily="50" charset="-128"/>
              </a:rPr>
              <a:t> </a:t>
            </a:r>
            <a:r>
              <a:rPr lang="ja-JP" altLang="en-US" sz="1000" b="1" dirty="0">
                <a:solidFill>
                  <a:srgbClr val="272727"/>
                </a:solidFill>
                <a:latin typeface="BIZ UDPゴシック" panose="020B0400000000000000" pitchFamily="50" charset="-128"/>
                <a:ea typeface="BIZ UDPゴシック" panose="020B0400000000000000" pitchFamily="50" charset="-128"/>
              </a:rPr>
              <a:t>毎日、昼公演と 夜公演が行われており、団体のお客様には、特別公演（貸切）を行うことも可能です。</a:t>
            </a:r>
            <a:endParaRPr lang="en-US" altLang="ja-JP" sz="1000" b="1" dirty="0">
              <a:solidFill>
                <a:srgbClr val="272727"/>
              </a:solidFill>
              <a:latin typeface="BIZ UDPゴシック" panose="020B0400000000000000" pitchFamily="50" charset="-128"/>
              <a:ea typeface="BIZ UDPゴシック" panose="020B0400000000000000" pitchFamily="50" charset="-128"/>
            </a:endParaRPr>
          </a:p>
          <a:p>
            <a:r>
              <a:rPr lang="ja-JP" altLang="en-US" sz="1000" b="1" dirty="0">
                <a:solidFill>
                  <a:srgbClr val="272727"/>
                </a:solidFill>
                <a:latin typeface="BIZ UDPゴシック" panose="020B0400000000000000" pitchFamily="50" charset="-128"/>
                <a:ea typeface="BIZ UDPゴシック" panose="020B0400000000000000" pitchFamily="50" charset="-128"/>
              </a:rPr>
              <a:t> お問合せください。</a:t>
            </a:r>
            <a:endParaRPr lang="en-US" altLang="ja-JP" sz="1000" b="1" dirty="0">
              <a:solidFill>
                <a:srgbClr val="272727"/>
              </a:solidFill>
              <a:latin typeface="BIZ UDPゴシック" panose="020B0400000000000000" pitchFamily="50" charset="-128"/>
              <a:ea typeface="BIZ UDPゴシック" panose="020B0400000000000000" pitchFamily="50" charset="-128"/>
            </a:endParaRPr>
          </a:p>
          <a:p>
            <a:r>
              <a:rPr lang="en-US" altLang="ja-JP" sz="1000" b="1" dirty="0">
                <a:solidFill>
                  <a:srgbClr val="272727"/>
                </a:solidFill>
                <a:latin typeface="BIZ UDPゴシック" panose="020B0400000000000000" pitchFamily="50" charset="-128"/>
                <a:ea typeface="BIZ UDPゴシック" panose="020B0400000000000000" pitchFamily="50" charset="-128"/>
              </a:rPr>
              <a:t> </a:t>
            </a:r>
            <a:r>
              <a:rPr lang="ja-JP" altLang="en-US" sz="1000" b="1" dirty="0">
                <a:solidFill>
                  <a:srgbClr val="272727"/>
                </a:solidFill>
                <a:latin typeface="BIZ UDPゴシック" panose="020B0400000000000000" pitchFamily="50" charset="-128"/>
                <a:ea typeface="BIZ UDPゴシック" panose="020B0400000000000000" pitchFamily="50" charset="-128"/>
              </a:rPr>
              <a:t>阿波おどり会館５階には、眉山ロープウェイの乗り場があり、約６分で眉山山頂へ</a:t>
            </a:r>
            <a:endParaRPr lang="en-US" altLang="ja-JP" sz="1000" b="1" dirty="0">
              <a:solidFill>
                <a:srgbClr val="272727"/>
              </a:solidFill>
              <a:latin typeface="BIZ UDPゴシック" panose="020B0400000000000000" pitchFamily="50" charset="-128"/>
              <a:ea typeface="BIZ UDPゴシック" panose="020B0400000000000000" pitchFamily="50" charset="-128"/>
            </a:endParaRPr>
          </a:p>
          <a:p>
            <a:r>
              <a:rPr lang="en-US" altLang="ja-JP" sz="1000" b="1" dirty="0">
                <a:solidFill>
                  <a:srgbClr val="272727"/>
                </a:solidFill>
                <a:latin typeface="BIZ UDPゴシック" panose="020B0400000000000000" pitchFamily="50" charset="-128"/>
                <a:ea typeface="BIZ UDPゴシック" panose="020B0400000000000000" pitchFamily="50" charset="-128"/>
              </a:rPr>
              <a:t> </a:t>
            </a:r>
            <a:r>
              <a:rPr lang="ja-JP" altLang="en-US" sz="1000" b="1" dirty="0">
                <a:solidFill>
                  <a:srgbClr val="272727"/>
                </a:solidFill>
                <a:latin typeface="BIZ UDPゴシック" panose="020B0400000000000000" pitchFamily="50" charset="-128"/>
                <a:ea typeface="BIZ UDPゴシック" panose="020B0400000000000000" pitchFamily="50" charset="-128"/>
              </a:rPr>
              <a:t>行くこともできます。</a:t>
            </a:r>
            <a:endParaRPr lang="en-US" altLang="ja-JP" sz="1000" b="1" dirty="0">
              <a:solidFill>
                <a:srgbClr val="272727"/>
              </a:solidFill>
              <a:latin typeface="BIZ UDPゴシック" panose="020B0400000000000000" pitchFamily="50" charset="-128"/>
              <a:ea typeface="BIZ UDPゴシック" panose="020B0400000000000000" pitchFamily="50" charset="-128"/>
            </a:endParaRPr>
          </a:p>
          <a:p>
            <a:r>
              <a:rPr lang="en-US" altLang="ja-JP" sz="1000" b="1" dirty="0">
                <a:solidFill>
                  <a:srgbClr val="272727"/>
                </a:solidFill>
                <a:latin typeface="BIZ UDPゴシック" panose="020B0400000000000000" pitchFamily="50" charset="-128"/>
                <a:ea typeface="BIZ UDPゴシック" panose="020B0400000000000000" pitchFamily="50" charset="-128"/>
              </a:rPr>
              <a:t> </a:t>
            </a:r>
            <a:r>
              <a:rPr lang="ja-JP" altLang="en-US" sz="1000" b="1" dirty="0">
                <a:solidFill>
                  <a:srgbClr val="272727"/>
                </a:solidFill>
                <a:latin typeface="BIZ UDPゴシック" panose="020B0400000000000000" pitchFamily="50" charset="-128"/>
                <a:ea typeface="BIZ UDPゴシック" panose="020B0400000000000000" pitchFamily="50" charset="-128"/>
              </a:rPr>
              <a:t>阿波おどり会館とロープウェイのセットもあります。</a:t>
            </a:r>
            <a:endParaRPr lang="en-US" altLang="ja-JP" sz="1000" b="1" i="0" dirty="0">
              <a:solidFill>
                <a:srgbClr val="272727"/>
              </a:solidFill>
              <a:effectLst/>
              <a:latin typeface="BIZ UDPゴシック" panose="020B0400000000000000" pitchFamily="50" charset="-128"/>
              <a:ea typeface="BIZ UDPゴシック" panose="020B0400000000000000" pitchFamily="50" charset="-128"/>
            </a:endParaRPr>
          </a:p>
          <a:p>
            <a:endParaRPr lang="en-US" sz="1000" dirty="0">
              <a:latin typeface="BIZ UDPゴシック" panose="020B0400000000000000" pitchFamily="50" charset="-128"/>
              <a:ea typeface="BIZ UDPゴシック" panose="020B0400000000000000" pitchFamily="50" charset="-128"/>
              <a:cs typeface="MS Gothic"/>
            </a:endParaRPr>
          </a:p>
          <a:p>
            <a:pPr marL="12700" marR="5080" algn="just">
              <a:lnSpc>
                <a:spcPct val="100000"/>
              </a:lnSpc>
              <a:spcBef>
                <a:spcPts val="100"/>
              </a:spcBef>
            </a:pPr>
            <a:r>
              <a:rPr sz="1000" dirty="0">
                <a:latin typeface="BIZ UDPゴシック" panose="020B0400000000000000" pitchFamily="50" charset="-128"/>
                <a:ea typeface="BIZ UDPゴシック" panose="020B0400000000000000" pitchFamily="50" charset="-128"/>
                <a:cs typeface="MS Gothic"/>
              </a:rPr>
              <a:t>所</a:t>
            </a:r>
            <a:r>
              <a:rPr lang="en-US" sz="1000" dirty="0">
                <a:latin typeface="BIZ UDPゴシック" panose="020B0400000000000000" pitchFamily="50" charset="-128"/>
                <a:ea typeface="BIZ UDPゴシック" panose="020B0400000000000000" pitchFamily="50" charset="-128"/>
                <a:cs typeface="MS Gothic"/>
              </a:rPr>
              <a:t> </a:t>
            </a:r>
            <a:r>
              <a:rPr sz="1000" dirty="0">
                <a:latin typeface="BIZ UDPゴシック" panose="020B0400000000000000" pitchFamily="50" charset="-128"/>
                <a:ea typeface="BIZ UDPゴシック" panose="020B0400000000000000" pitchFamily="50" charset="-128"/>
                <a:cs typeface="MS Gothic"/>
              </a:rPr>
              <a:t>在</a:t>
            </a:r>
            <a:r>
              <a:rPr lang="en-US" sz="1000" dirty="0">
                <a:latin typeface="BIZ UDPゴシック" panose="020B0400000000000000" pitchFamily="50" charset="-128"/>
                <a:ea typeface="BIZ UDPゴシック" panose="020B0400000000000000" pitchFamily="50" charset="-128"/>
                <a:cs typeface="MS Gothic"/>
              </a:rPr>
              <a:t> </a:t>
            </a:r>
            <a:r>
              <a:rPr sz="1000" dirty="0">
                <a:latin typeface="BIZ UDPゴシック" panose="020B0400000000000000" pitchFamily="50" charset="-128"/>
                <a:ea typeface="BIZ UDPゴシック" panose="020B0400000000000000" pitchFamily="50" charset="-128"/>
                <a:cs typeface="MS Gothic"/>
              </a:rPr>
              <a:t>地</a:t>
            </a:r>
            <a:r>
              <a:rPr lang="ja-JP" altLang="en-US" sz="1000" dirty="0">
                <a:latin typeface="BIZ UDPゴシック" panose="020B0400000000000000" pitchFamily="50" charset="-128"/>
                <a:ea typeface="BIZ UDPゴシック" panose="020B0400000000000000" pitchFamily="50" charset="-128"/>
                <a:cs typeface="MS Gothic"/>
              </a:rPr>
              <a:t> ：</a:t>
            </a:r>
            <a:r>
              <a:rPr lang="zh-TW" altLang="en-US" sz="1000" i="0" dirty="0">
                <a:effectLst/>
                <a:latin typeface="BIZ UDPゴシック" panose="020B0400000000000000" pitchFamily="50" charset="-128"/>
                <a:ea typeface="BIZ UDPゴシック" panose="020B0400000000000000" pitchFamily="50" charset="-128"/>
              </a:rPr>
              <a:t>徳島県徳島市新町橋二丁目</a:t>
            </a:r>
            <a:r>
              <a:rPr lang="en-US" altLang="zh-TW" sz="1000" i="0" dirty="0">
                <a:effectLst/>
                <a:latin typeface="BIZ UDPゴシック" panose="020B0400000000000000" pitchFamily="50" charset="-128"/>
                <a:ea typeface="BIZ UDPゴシック" panose="020B0400000000000000" pitchFamily="50" charset="-128"/>
              </a:rPr>
              <a:t>20</a:t>
            </a:r>
            <a:r>
              <a:rPr lang="zh-TW" altLang="en-US" sz="1000" i="0" dirty="0">
                <a:effectLst/>
                <a:latin typeface="BIZ UDPゴシック" panose="020B0400000000000000" pitchFamily="50" charset="-128"/>
                <a:ea typeface="BIZ UDPゴシック" panose="020B0400000000000000" pitchFamily="50" charset="-128"/>
              </a:rPr>
              <a:t>番地</a:t>
            </a:r>
            <a:endParaRPr lang="en-US" altLang="ja-JP" sz="1000" dirty="0">
              <a:latin typeface="BIZ UDPゴシック" panose="020B0400000000000000" pitchFamily="50" charset="-128"/>
              <a:ea typeface="BIZ UDPゴシック" panose="020B0400000000000000" pitchFamily="50" charset="-128"/>
              <a:cs typeface="MS Gothic"/>
            </a:endParaRPr>
          </a:p>
          <a:p>
            <a:pPr algn="l"/>
            <a:r>
              <a:rPr lang="ja-JP" altLang="en-US" sz="1000" i="0" dirty="0">
                <a:solidFill>
                  <a:srgbClr val="000000"/>
                </a:solidFill>
                <a:effectLst/>
                <a:latin typeface="BIZ UDPゴシック" panose="020B0400000000000000" pitchFamily="50" charset="-128"/>
                <a:ea typeface="BIZ UDPゴシック" panose="020B0400000000000000" pitchFamily="50" charset="-128"/>
              </a:rPr>
              <a:t>休 館 日 </a:t>
            </a:r>
            <a:r>
              <a:rPr lang="ja-JP" altLang="en-US" sz="1000" dirty="0">
                <a:latin typeface="BIZ UDPゴシック" panose="020B0400000000000000" pitchFamily="50" charset="-128"/>
                <a:ea typeface="BIZ UDPゴシック" panose="020B0400000000000000" pitchFamily="50" charset="-128"/>
                <a:cs typeface="MS Gothic"/>
              </a:rPr>
              <a:t>：２・６・９・１２月の第２水</a:t>
            </a:r>
            <a:r>
              <a:rPr lang="ja-JP" altLang="en-US" sz="1000" b="0" i="0" dirty="0">
                <a:solidFill>
                  <a:srgbClr val="111111"/>
                </a:solidFill>
                <a:effectLst/>
                <a:latin typeface="BIZ UDPゴシック" panose="020B0400000000000000" pitchFamily="50" charset="-128"/>
                <a:ea typeface="BIZ UDPゴシック" panose="020B0400000000000000" pitchFamily="50" charset="-128"/>
              </a:rPr>
              <a:t>曜日（祝日の場合は翌日）、</a:t>
            </a:r>
            <a:endParaRPr lang="en-US" altLang="ja-JP" sz="1000" b="0" i="0" dirty="0">
              <a:solidFill>
                <a:srgbClr val="111111"/>
              </a:solidFill>
              <a:effectLst/>
              <a:latin typeface="BIZ UDPゴシック" panose="020B0400000000000000" pitchFamily="50" charset="-128"/>
              <a:ea typeface="BIZ UDPゴシック" panose="020B0400000000000000" pitchFamily="50" charset="-128"/>
            </a:endParaRPr>
          </a:p>
          <a:p>
            <a:pPr algn="l"/>
            <a:r>
              <a:rPr lang="ja-JP" altLang="en-US" sz="1000" dirty="0">
                <a:solidFill>
                  <a:srgbClr val="111111"/>
                </a:solidFill>
                <a:latin typeface="BIZ UDPゴシック" panose="020B0400000000000000" pitchFamily="50" charset="-128"/>
                <a:ea typeface="BIZ UDPゴシック" panose="020B0400000000000000" pitchFamily="50" charset="-128"/>
              </a:rPr>
              <a:t>　　　　　　 </a:t>
            </a:r>
            <a:r>
              <a:rPr lang="en-US" altLang="ja-JP" sz="1000" b="0" i="0" dirty="0">
                <a:solidFill>
                  <a:srgbClr val="111111"/>
                </a:solidFill>
                <a:effectLst/>
                <a:latin typeface="BIZ UDPゴシック" panose="020B0400000000000000" pitchFamily="50" charset="-128"/>
                <a:ea typeface="BIZ UDPゴシック" panose="020B0400000000000000" pitchFamily="50" charset="-128"/>
              </a:rPr>
              <a:t>12</a:t>
            </a:r>
            <a:r>
              <a:rPr lang="ja-JP" altLang="en-US" sz="1000" b="0" i="0" dirty="0">
                <a:solidFill>
                  <a:srgbClr val="111111"/>
                </a:solidFill>
                <a:effectLst/>
                <a:latin typeface="BIZ UDPゴシック" panose="020B0400000000000000" pitchFamily="50" charset="-128"/>
                <a:ea typeface="BIZ UDPゴシック" panose="020B0400000000000000" pitchFamily="50" charset="-128"/>
              </a:rPr>
              <a:t>月</a:t>
            </a:r>
            <a:r>
              <a:rPr lang="en-US" altLang="ja-JP" sz="1000" b="0" i="0" dirty="0">
                <a:solidFill>
                  <a:srgbClr val="111111"/>
                </a:solidFill>
                <a:effectLst/>
                <a:latin typeface="BIZ UDPゴシック" panose="020B0400000000000000" pitchFamily="50" charset="-128"/>
                <a:ea typeface="BIZ UDPゴシック" panose="020B0400000000000000" pitchFamily="50" charset="-128"/>
              </a:rPr>
              <a:t>28</a:t>
            </a:r>
            <a:r>
              <a:rPr lang="ja-JP" altLang="en-US" sz="1000" b="0" i="0" dirty="0">
                <a:solidFill>
                  <a:srgbClr val="111111"/>
                </a:solidFill>
                <a:effectLst/>
                <a:latin typeface="BIZ UDPゴシック" panose="020B0400000000000000" pitchFamily="50" charset="-128"/>
                <a:ea typeface="BIZ UDPゴシック" panose="020B0400000000000000" pitchFamily="50" charset="-128"/>
              </a:rPr>
              <a:t>日～</a:t>
            </a:r>
            <a:r>
              <a:rPr lang="en-US" altLang="ja-JP" sz="1000" b="0" i="0" dirty="0">
                <a:solidFill>
                  <a:srgbClr val="111111"/>
                </a:solidFill>
                <a:effectLst/>
                <a:latin typeface="BIZ UDPゴシック" panose="020B0400000000000000" pitchFamily="50" charset="-128"/>
                <a:ea typeface="BIZ UDPゴシック" panose="020B0400000000000000" pitchFamily="50" charset="-128"/>
              </a:rPr>
              <a:t>1</a:t>
            </a:r>
            <a:r>
              <a:rPr lang="ja-JP" altLang="en-US" sz="1000" b="0" i="0" dirty="0">
                <a:solidFill>
                  <a:srgbClr val="111111"/>
                </a:solidFill>
                <a:effectLst/>
                <a:latin typeface="BIZ UDPゴシック" panose="020B0400000000000000" pitchFamily="50" charset="-128"/>
                <a:ea typeface="BIZ UDPゴシック" panose="020B0400000000000000" pitchFamily="50" charset="-128"/>
              </a:rPr>
              <a:t>月</a:t>
            </a:r>
            <a:r>
              <a:rPr lang="en-US" altLang="ja-JP" sz="1000" b="0" i="0" dirty="0">
                <a:solidFill>
                  <a:srgbClr val="111111"/>
                </a:solidFill>
                <a:effectLst/>
                <a:latin typeface="BIZ UDPゴシック" panose="020B0400000000000000" pitchFamily="50" charset="-128"/>
                <a:ea typeface="BIZ UDPゴシック" panose="020B0400000000000000" pitchFamily="50" charset="-128"/>
              </a:rPr>
              <a:t>1</a:t>
            </a:r>
            <a:r>
              <a:rPr lang="ja-JP" altLang="en-US" sz="1000" b="0" i="0" dirty="0">
                <a:solidFill>
                  <a:srgbClr val="111111"/>
                </a:solidFill>
                <a:effectLst/>
                <a:latin typeface="BIZ UDPゴシック" panose="020B0400000000000000" pitchFamily="50" charset="-128"/>
                <a:ea typeface="BIZ UDPゴシック" panose="020B0400000000000000" pitchFamily="50" charset="-128"/>
              </a:rPr>
              <a:t>日</a:t>
            </a:r>
            <a:endParaRPr lang="en-US" altLang="ja-JP" sz="1000" dirty="0">
              <a:latin typeface="BIZ UDPゴシック" panose="020B0400000000000000" pitchFamily="50" charset="-128"/>
              <a:ea typeface="BIZ UDPゴシック" panose="020B0400000000000000" pitchFamily="50" charset="-128"/>
              <a:cs typeface="MS Gothic"/>
            </a:endParaRPr>
          </a:p>
          <a:p>
            <a:pPr marL="12700" marR="5080" algn="just">
              <a:lnSpc>
                <a:spcPct val="100000"/>
              </a:lnSpc>
              <a:spcBef>
                <a:spcPts val="100"/>
              </a:spcBef>
            </a:pPr>
            <a:r>
              <a:rPr lang="ja-JP" altLang="en-US" sz="1000" dirty="0">
                <a:latin typeface="BIZ UDPゴシック" panose="020B0400000000000000" pitchFamily="50" charset="-128"/>
                <a:ea typeface="BIZ UDPゴシック" panose="020B0400000000000000" pitchFamily="50" charset="-128"/>
                <a:cs typeface="MS Gothic"/>
              </a:rPr>
              <a:t>料　　　金：各コンテンツ別で設定　</a:t>
            </a:r>
            <a:r>
              <a:rPr lang="en-US" altLang="ja-JP" sz="1000" dirty="0">
                <a:latin typeface="BIZ UDPゴシック" panose="020B0400000000000000" pitchFamily="50" charset="-128"/>
                <a:ea typeface="BIZ UDPゴシック" panose="020B0400000000000000" pitchFamily="50" charset="-128"/>
                <a:cs typeface="MS Gothic"/>
              </a:rPr>
              <a:t>※20</a:t>
            </a:r>
            <a:r>
              <a:rPr lang="ja-JP" altLang="en-US" sz="1000" dirty="0">
                <a:latin typeface="BIZ UDPゴシック" panose="020B0400000000000000" pitchFamily="50" charset="-128"/>
                <a:ea typeface="BIZ UDPゴシック" panose="020B0400000000000000" pitchFamily="50" charset="-128"/>
                <a:cs typeface="MS Gothic"/>
              </a:rPr>
              <a:t>名以上は団体料金</a:t>
            </a:r>
            <a:endParaRPr lang="en-US" altLang="ja-JP" sz="1000" dirty="0">
              <a:latin typeface="BIZ UDPゴシック" panose="020B0400000000000000" pitchFamily="50" charset="-128"/>
              <a:ea typeface="BIZ UDPゴシック" panose="020B0400000000000000" pitchFamily="50" charset="-128"/>
              <a:cs typeface="MS Gothic"/>
            </a:endParaRPr>
          </a:p>
          <a:p>
            <a:pPr marL="12700" marR="5080" algn="just">
              <a:spcBef>
                <a:spcPts val="100"/>
              </a:spcBef>
            </a:pPr>
            <a:r>
              <a:rPr lang="ja-JP" altLang="en-US" sz="1000" dirty="0">
                <a:latin typeface="BIZ UDPゴシック" panose="020B0400000000000000" pitchFamily="50" charset="-128"/>
                <a:ea typeface="BIZ UDPゴシック" panose="020B0400000000000000" pitchFamily="50" charset="-128"/>
                <a:cs typeface="MS Gothic"/>
              </a:rPr>
              <a:t>収容人数：</a:t>
            </a:r>
            <a:r>
              <a:rPr lang="ja-JP" altLang="en-US" sz="1000" spc="-6" dirty="0">
                <a:latin typeface="BIZ UDPゴシック" panose="020B0400000000000000" pitchFamily="50" charset="-128"/>
                <a:ea typeface="BIZ UDPゴシック" panose="020B0400000000000000" pitchFamily="50" charset="-128"/>
                <a:cs typeface="Yu Gothic"/>
              </a:rPr>
              <a:t>２５０名</a:t>
            </a:r>
            <a:endParaRPr lang="en-US" altLang="ja-JP" sz="1000" dirty="0">
              <a:latin typeface="BIZ UDPゴシック" panose="020B0400000000000000" pitchFamily="50" charset="-128"/>
              <a:ea typeface="BIZ UDPゴシック" panose="020B0400000000000000" pitchFamily="50" charset="-128"/>
              <a:cs typeface="MS Gothic"/>
            </a:endParaRPr>
          </a:p>
          <a:p>
            <a:pPr marL="12700" marR="5080" algn="just">
              <a:lnSpc>
                <a:spcPct val="100000"/>
              </a:lnSpc>
              <a:spcBef>
                <a:spcPts val="100"/>
              </a:spcBef>
            </a:pPr>
            <a:r>
              <a:rPr lang="ja-JP" altLang="en-US" sz="1000" dirty="0">
                <a:latin typeface="BIZ UDPゴシック" panose="020B0400000000000000" pitchFamily="50" charset="-128"/>
                <a:ea typeface="BIZ UDPゴシック" panose="020B0400000000000000" pitchFamily="50" charset="-128"/>
                <a:cs typeface="MS Gothic"/>
              </a:rPr>
              <a:t>連 絡 先 ：</a:t>
            </a:r>
            <a:r>
              <a:rPr lang="ja-JP" altLang="en-US" sz="1000" b="0" i="0" dirty="0">
                <a:solidFill>
                  <a:srgbClr val="111111"/>
                </a:solidFill>
                <a:effectLst/>
                <a:latin typeface="BIZ UDPゴシック" panose="020B0400000000000000" pitchFamily="50" charset="-128"/>
                <a:ea typeface="BIZ UDPゴシック" panose="020B0400000000000000" pitchFamily="50" charset="-128"/>
              </a:rPr>
              <a:t>電話</a:t>
            </a:r>
            <a:r>
              <a:rPr lang="en-US" altLang="ja-JP" sz="1000" i="0" dirty="0">
                <a:effectLst/>
                <a:latin typeface="BIZ UDPゴシック" panose="020B0400000000000000" pitchFamily="50" charset="-128"/>
                <a:ea typeface="BIZ UDPゴシック" panose="020B0400000000000000" pitchFamily="50" charset="-128"/>
              </a:rPr>
              <a:t>088-611-1611</a:t>
            </a:r>
          </a:p>
          <a:p>
            <a:pPr marL="12700" marR="5080" algn="just">
              <a:lnSpc>
                <a:spcPct val="100000"/>
              </a:lnSpc>
              <a:spcBef>
                <a:spcPts val="100"/>
              </a:spcBef>
            </a:pPr>
            <a:endParaRPr lang="en-US" altLang="ja-JP" sz="1000" dirty="0">
              <a:latin typeface="BIZ UDPゴシック" panose="020B0400000000000000" pitchFamily="50" charset="-128"/>
              <a:ea typeface="BIZ UDPゴシック" panose="020B0400000000000000" pitchFamily="50" charset="-128"/>
              <a:cs typeface="MS Gothic"/>
            </a:endParaRPr>
          </a:p>
        </p:txBody>
      </p:sp>
      <p:sp>
        <p:nvSpPr>
          <p:cNvPr id="21" name="テキスト ボックス 20">
            <a:extLst>
              <a:ext uri="{FF2B5EF4-FFF2-40B4-BE49-F238E27FC236}">
                <a16:creationId xmlns:a16="http://schemas.microsoft.com/office/drawing/2014/main" id="{ADFCE428-F127-4E6B-A2C3-4D3C274B6213}"/>
              </a:ext>
            </a:extLst>
          </p:cNvPr>
          <p:cNvSpPr txBox="1"/>
          <p:nvPr/>
        </p:nvSpPr>
        <p:spPr>
          <a:xfrm>
            <a:off x="265351" y="569221"/>
            <a:ext cx="1937865" cy="349211"/>
          </a:xfrm>
          <a:prstGeom prst="rect">
            <a:avLst/>
          </a:prstGeom>
          <a:noFill/>
        </p:spPr>
        <p:txBody>
          <a:bodyPr wrap="square" bIns="0" rtlCol="0" anchor="t" anchorCtr="0">
            <a:noAutofit/>
          </a:bodyPr>
          <a:lstStyle/>
          <a:p>
            <a:r>
              <a:rPr kumimoji="1" lang="ja-JP" altLang="en-US" b="1" dirty="0">
                <a:solidFill>
                  <a:srgbClr val="497351"/>
                </a:solidFill>
                <a:latin typeface="BIZ UDPゴシック" panose="020B0400000000000000" pitchFamily="50" charset="-128"/>
                <a:ea typeface="BIZ UDPゴシック" panose="020B0400000000000000" pitchFamily="50" charset="-128"/>
              </a:rPr>
              <a:t>阿波おどり体験</a:t>
            </a:r>
          </a:p>
        </p:txBody>
      </p:sp>
      <p:sp>
        <p:nvSpPr>
          <p:cNvPr id="22" name="テキスト ボックス 21">
            <a:extLst>
              <a:ext uri="{FF2B5EF4-FFF2-40B4-BE49-F238E27FC236}">
                <a16:creationId xmlns:a16="http://schemas.microsoft.com/office/drawing/2014/main" id="{751C2915-7EEE-4CAB-AA72-B6B5A9EC6EAE}"/>
              </a:ext>
            </a:extLst>
          </p:cNvPr>
          <p:cNvSpPr txBox="1"/>
          <p:nvPr/>
        </p:nvSpPr>
        <p:spPr>
          <a:xfrm>
            <a:off x="9953635" y="4827554"/>
            <a:ext cx="1961381" cy="923330"/>
          </a:xfrm>
          <a:prstGeom prst="rect">
            <a:avLst/>
          </a:prstGeom>
          <a:solidFill>
            <a:srgbClr val="C00000"/>
          </a:solidFill>
        </p:spPr>
        <p:txBody>
          <a:bodyPr wrap="square" rtlCol="0">
            <a:spAutoFit/>
          </a:bodyPr>
          <a:lstStyle/>
          <a:p>
            <a:pPr algn="ctr"/>
            <a:r>
              <a:rPr kumimoji="1" lang="ja-JP" altLang="en-US" dirty="0">
                <a:solidFill>
                  <a:schemeClr val="bg1"/>
                </a:solidFill>
              </a:rPr>
              <a:t>徳島県</a:t>
            </a:r>
            <a:endParaRPr kumimoji="1" lang="en-US" altLang="ja-JP" dirty="0">
              <a:solidFill>
                <a:schemeClr val="bg1"/>
              </a:solidFill>
            </a:endParaRPr>
          </a:p>
          <a:p>
            <a:pPr algn="ctr"/>
            <a:r>
              <a:rPr kumimoji="1" lang="ja-JP" altLang="en-US" dirty="0">
                <a:solidFill>
                  <a:schemeClr val="bg1"/>
                </a:solidFill>
              </a:rPr>
              <a:t>阿波おどり体験</a:t>
            </a:r>
            <a:endParaRPr kumimoji="1" lang="en-US" altLang="ja-JP" dirty="0">
              <a:solidFill>
                <a:schemeClr val="bg1"/>
              </a:solidFill>
            </a:endParaRPr>
          </a:p>
          <a:p>
            <a:pPr algn="ctr"/>
            <a:r>
              <a:rPr kumimoji="1" lang="ja-JP" altLang="en-US" dirty="0">
                <a:solidFill>
                  <a:schemeClr val="bg1"/>
                </a:solidFill>
              </a:rPr>
              <a:t>藍染体験</a:t>
            </a:r>
          </a:p>
        </p:txBody>
      </p:sp>
      <p:sp>
        <p:nvSpPr>
          <p:cNvPr id="23" name="テキスト ボックス 22">
            <a:extLst>
              <a:ext uri="{FF2B5EF4-FFF2-40B4-BE49-F238E27FC236}">
                <a16:creationId xmlns:a16="http://schemas.microsoft.com/office/drawing/2014/main" id="{3C27B2D5-07E5-4BC7-BAAD-48E3219A6DF8}"/>
              </a:ext>
            </a:extLst>
          </p:cNvPr>
          <p:cNvSpPr txBox="1"/>
          <p:nvPr/>
        </p:nvSpPr>
        <p:spPr>
          <a:xfrm>
            <a:off x="380324" y="-20370"/>
            <a:ext cx="3785276" cy="338554"/>
          </a:xfrm>
          <a:prstGeom prst="rect">
            <a:avLst/>
          </a:prstGeom>
          <a:no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徳島ならではの体験コンテンツ（徳島市）　</a:t>
            </a:r>
          </a:p>
        </p:txBody>
      </p:sp>
      <p:sp>
        <p:nvSpPr>
          <p:cNvPr id="26" name="正方形/長方形 25">
            <a:extLst>
              <a:ext uri="{FF2B5EF4-FFF2-40B4-BE49-F238E27FC236}">
                <a16:creationId xmlns:a16="http://schemas.microsoft.com/office/drawing/2014/main" id="{C44388EB-CF13-4845-962E-9CC25571C1C5}"/>
              </a:ext>
            </a:extLst>
          </p:cNvPr>
          <p:cNvSpPr/>
          <p:nvPr/>
        </p:nvSpPr>
        <p:spPr>
          <a:xfrm>
            <a:off x="6362700" y="1064104"/>
            <a:ext cx="3221194" cy="2010430"/>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画像</a:t>
            </a:r>
          </a:p>
        </p:txBody>
      </p:sp>
      <p:sp>
        <p:nvSpPr>
          <p:cNvPr id="27" name="正方形/長方形 26">
            <a:extLst>
              <a:ext uri="{FF2B5EF4-FFF2-40B4-BE49-F238E27FC236}">
                <a16:creationId xmlns:a16="http://schemas.microsoft.com/office/drawing/2014/main" id="{CD55EB17-DA96-4866-BF81-28430420D066}"/>
              </a:ext>
            </a:extLst>
          </p:cNvPr>
          <p:cNvSpPr/>
          <p:nvPr/>
        </p:nvSpPr>
        <p:spPr>
          <a:xfrm>
            <a:off x="6362700" y="4298259"/>
            <a:ext cx="3231160" cy="2010430"/>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画像</a:t>
            </a:r>
          </a:p>
        </p:txBody>
      </p:sp>
      <p:pic>
        <p:nvPicPr>
          <p:cNvPr id="18" name="図 17">
            <a:extLst>
              <a:ext uri="{FF2B5EF4-FFF2-40B4-BE49-F238E27FC236}">
                <a16:creationId xmlns:a16="http://schemas.microsoft.com/office/drawing/2014/main" id="{7E90BF98-1A41-4183-BDD3-DB82F3669F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48" y="-13206"/>
            <a:ext cx="426932" cy="415697"/>
          </a:xfrm>
          <a:prstGeom prst="rect">
            <a:avLst/>
          </a:prstGeom>
        </p:spPr>
      </p:pic>
      <p:pic>
        <p:nvPicPr>
          <p:cNvPr id="2" name="図 1">
            <a:extLst>
              <a:ext uri="{FF2B5EF4-FFF2-40B4-BE49-F238E27FC236}">
                <a16:creationId xmlns:a16="http://schemas.microsoft.com/office/drawing/2014/main" id="{AAB0936C-E7B8-47DF-912C-2AF6FD217C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2700" y="1064103"/>
            <a:ext cx="3284030" cy="2364896"/>
          </a:xfrm>
          <a:prstGeom prst="rect">
            <a:avLst/>
          </a:prstGeom>
        </p:spPr>
      </p:pic>
      <p:pic>
        <p:nvPicPr>
          <p:cNvPr id="3" name="図 2">
            <a:extLst>
              <a:ext uri="{FF2B5EF4-FFF2-40B4-BE49-F238E27FC236}">
                <a16:creationId xmlns:a16="http://schemas.microsoft.com/office/drawing/2014/main" id="{D9ACF35D-919E-47EE-B97E-FF2E07B27E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2700" y="4298259"/>
            <a:ext cx="3221193" cy="2010430"/>
          </a:xfrm>
          <a:prstGeom prst="rect">
            <a:avLst/>
          </a:prstGeom>
        </p:spPr>
      </p:pic>
      <p:pic>
        <p:nvPicPr>
          <p:cNvPr id="6" name="図 5">
            <a:extLst>
              <a:ext uri="{FF2B5EF4-FFF2-40B4-BE49-F238E27FC236}">
                <a16:creationId xmlns:a16="http://schemas.microsoft.com/office/drawing/2014/main" id="{E0E67975-5073-423D-92B1-5736DC6E2F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8889" y="5456645"/>
            <a:ext cx="771558" cy="778014"/>
          </a:xfrm>
          <a:prstGeom prst="rect">
            <a:avLst/>
          </a:prstGeom>
        </p:spPr>
      </p:pic>
      <p:pic>
        <p:nvPicPr>
          <p:cNvPr id="20" name="図 19">
            <a:extLst>
              <a:ext uri="{FF2B5EF4-FFF2-40B4-BE49-F238E27FC236}">
                <a16:creationId xmlns:a16="http://schemas.microsoft.com/office/drawing/2014/main" id="{372B2F04-8FA3-4E0A-B865-5456841523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8889" y="2573424"/>
            <a:ext cx="771558" cy="774733"/>
          </a:xfrm>
          <a:prstGeom prst="rect">
            <a:avLst/>
          </a:prstGeom>
        </p:spPr>
      </p:pic>
    </p:spTree>
    <p:extLst>
      <p:ext uri="{BB962C8B-B14F-4D97-AF65-F5344CB8AC3E}">
        <p14:creationId xmlns:p14="http://schemas.microsoft.com/office/powerpoint/2010/main" val="279750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4FC5D3D-0B9E-4578-9AA6-D61EC0B253C2}"/>
              </a:ext>
            </a:extLst>
          </p:cNvPr>
          <p:cNvSpPr/>
          <p:nvPr/>
        </p:nvSpPr>
        <p:spPr>
          <a:xfrm>
            <a:off x="175852" y="560228"/>
            <a:ext cx="9548120" cy="2632917"/>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object 14">
            <a:extLst>
              <a:ext uri="{FF2B5EF4-FFF2-40B4-BE49-F238E27FC236}">
                <a16:creationId xmlns:a16="http://schemas.microsoft.com/office/drawing/2014/main" id="{3F4984C5-058B-4EAF-80CA-E84DF242FACD}"/>
              </a:ext>
            </a:extLst>
          </p:cNvPr>
          <p:cNvSpPr txBox="1"/>
          <p:nvPr/>
        </p:nvSpPr>
        <p:spPr>
          <a:xfrm>
            <a:off x="305368" y="1079113"/>
            <a:ext cx="5879153" cy="2009501"/>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marR="0" lvl="0" indent="0" fontAlgn="auto">
              <a:lnSpc>
                <a:spcPct val="100000"/>
              </a:lnSpc>
              <a:spcBef>
                <a:spcPts val="0"/>
              </a:spcBef>
              <a:spcAft>
                <a:spcPts val="0"/>
              </a:spcAft>
              <a:buClrTx/>
              <a:buSzTx/>
              <a:buFontTx/>
              <a:buNone/>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r>
              <a:rPr lang="zh-TW" altLang="en-US" sz="1400" dirty="0"/>
              <a:t> 阿波十郎兵衛屋敷</a:t>
            </a:r>
            <a:r>
              <a:rPr lang="ja-JP" altLang="en-US" sz="1400" dirty="0"/>
              <a:t>（徳島市）</a:t>
            </a:r>
            <a:endParaRPr lang="en-US" altLang="ja-JP" sz="1400" dirty="0"/>
          </a:p>
          <a:p>
            <a:r>
              <a:rPr lang="ja-JP" altLang="en-US" dirty="0"/>
              <a:t> </a:t>
            </a:r>
            <a:r>
              <a:rPr lang="ja-JP" altLang="en-US" sz="1000" dirty="0"/>
              <a:t>人形浄瑠璃「傾城阿波の鳴門」のモデル板東十郎兵衛の屋敷跡で農村舞台をイメージした舞台があり、　　</a:t>
            </a:r>
            <a:endParaRPr lang="en-US" altLang="ja-JP" sz="1000" dirty="0"/>
          </a:p>
          <a:p>
            <a:r>
              <a:rPr lang="ja-JP" altLang="en-US" sz="1000" dirty="0"/>
              <a:t> 人形浄瑠璃が上演されます。人形や衣装を展示した展示室もあります。</a:t>
            </a:r>
            <a:r>
              <a:rPr lang="en-US" altLang="ja-JP" sz="1000" dirty="0"/>
              <a:t> </a:t>
            </a:r>
          </a:p>
          <a:p>
            <a:r>
              <a:rPr lang="en-US" altLang="ja-JP" sz="1000" dirty="0"/>
              <a:t> </a:t>
            </a:r>
            <a:r>
              <a:rPr lang="ja-JP" altLang="en-US" sz="1000" dirty="0"/>
              <a:t>屋敷内にある元禄時代につくられた「鶴亀の庭」もそのまま残っており、</a:t>
            </a:r>
            <a:endParaRPr lang="en-US" altLang="ja-JP" sz="1000" dirty="0"/>
          </a:p>
          <a:p>
            <a:r>
              <a:rPr lang="en-US" altLang="ja-JP" sz="1000" dirty="0"/>
              <a:t> </a:t>
            </a:r>
            <a:r>
              <a:rPr lang="ja-JP" altLang="en-US" sz="1000" dirty="0"/>
              <a:t>情緒ある場所で、日本人の感性が宿る芸術に触れることができます。</a:t>
            </a:r>
            <a:endParaRPr lang="en-US" altLang="ja-JP" sz="1000" dirty="0"/>
          </a:p>
          <a:p>
            <a:endParaRPr lang="en-US" altLang="ja-JP" sz="1000" dirty="0"/>
          </a:p>
          <a:p>
            <a:r>
              <a:rPr sz="1000" b="0" dirty="0"/>
              <a:t>所</a:t>
            </a:r>
            <a:r>
              <a:rPr lang="en-US" sz="1000" b="0" dirty="0"/>
              <a:t> </a:t>
            </a:r>
            <a:r>
              <a:rPr sz="1000" b="0" dirty="0"/>
              <a:t>在</a:t>
            </a:r>
            <a:r>
              <a:rPr lang="en-US" sz="1000" b="0" dirty="0"/>
              <a:t> </a:t>
            </a:r>
            <a:r>
              <a:rPr sz="1000" b="0" dirty="0"/>
              <a:t>地</a:t>
            </a:r>
            <a:r>
              <a:rPr lang="ja-JP" altLang="en-US" sz="1000" b="0" dirty="0"/>
              <a:t> ：</a:t>
            </a:r>
            <a:r>
              <a:rPr lang="zh-TW" altLang="en-US" sz="1000" b="0" dirty="0"/>
              <a:t>徳島県徳島市川内町宮島本浦</a:t>
            </a:r>
            <a:r>
              <a:rPr lang="en-US" altLang="zh-TW" sz="1000" b="0" dirty="0"/>
              <a:t>184</a:t>
            </a:r>
            <a:endParaRPr lang="en-US" altLang="ja-JP" sz="1000" b="0" dirty="0"/>
          </a:p>
          <a:p>
            <a:r>
              <a:rPr lang="ja-JP" altLang="en-US" sz="1000" b="0" dirty="0"/>
              <a:t>休 館 日 ：</a:t>
            </a:r>
            <a:r>
              <a:rPr lang="en-US" altLang="ja-JP" sz="1000" b="0" dirty="0"/>
              <a:t>12</a:t>
            </a:r>
            <a:r>
              <a:rPr lang="ja-JP" altLang="en-US" sz="1000" b="0" dirty="0"/>
              <a:t>月</a:t>
            </a:r>
            <a:r>
              <a:rPr lang="en-US" altLang="ja-JP" sz="1000" b="0" dirty="0"/>
              <a:t>31</a:t>
            </a:r>
            <a:r>
              <a:rPr lang="ja-JP" altLang="en-US" sz="1000" b="0" dirty="0"/>
              <a:t>～</a:t>
            </a:r>
            <a:r>
              <a:rPr lang="en-US" altLang="ja-JP" sz="1000" b="0" dirty="0"/>
              <a:t>1</a:t>
            </a:r>
            <a:r>
              <a:rPr lang="ja-JP" altLang="en-US" sz="1000" b="0" dirty="0"/>
              <a:t>月</a:t>
            </a:r>
            <a:r>
              <a:rPr lang="en-US" altLang="ja-JP" sz="1000" b="0" dirty="0"/>
              <a:t>3</a:t>
            </a:r>
            <a:r>
              <a:rPr lang="ja-JP" altLang="en-US" sz="1000" b="0" dirty="0"/>
              <a:t>日</a:t>
            </a:r>
            <a:endParaRPr lang="en-US" altLang="ja-JP" sz="1000" b="0" dirty="0"/>
          </a:p>
          <a:p>
            <a:r>
              <a:rPr lang="ja-JP" altLang="en-US" sz="1000" b="0" dirty="0"/>
              <a:t>入 場 料 ：高・大学生</a:t>
            </a:r>
            <a:r>
              <a:rPr lang="en-US" altLang="ja-JP" sz="1000" b="0" dirty="0"/>
              <a:t>310</a:t>
            </a:r>
            <a:r>
              <a:rPr lang="ja-JP" altLang="en-US" sz="1000" b="0" dirty="0"/>
              <a:t>円（</a:t>
            </a:r>
            <a:r>
              <a:rPr lang="en-US" altLang="ja-JP" sz="1000" b="0" dirty="0"/>
              <a:t>250</a:t>
            </a:r>
            <a:r>
              <a:rPr lang="ja-JP" altLang="en-US" sz="1000" b="0" dirty="0"/>
              <a:t>円）</a:t>
            </a:r>
            <a:endParaRPr lang="en-US" altLang="ja-JP" sz="1000" b="0" dirty="0"/>
          </a:p>
          <a:p>
            <a:r>
              <a:rPr lang="ja-JP" altLang="en-US" sz="1000" b="0" dirty="0"/>
              <a:t>　　　　　　  小・中学生</a:t>
            </a:r>
            <a:r>
              <a:rPr lang="en-US" altLang="ja-JP" sz="1000" b="0" dirty="0"/>
              <a:t>200</a:t>
            </a:r>
            <a:r>
              <a:rPr lang="ja-JP" altLang="en-US" sz="1000" b="0" dirty="0"/>
              <a:t>円（</a:t>
            </a:r>
            <a:r>
              <a:rPr lang="en-US" altLang="ja-JP" sz="1000" b="0" dirty="0"/>
              <a:t>160</a:t>
            </a:r>
            <a:r>
              <a:rPr lang="ja-JP" altLang="en-US" sz="1000" b="0" dirty="0"/>
              <a:t>円）</a:t>
            </a:r>
            <a:r>
              <a:rPr lang="en-US" altLang="ja-JP" sz="1000" b="0" dirty="0"/>
              <a:t>※</a:t>
            </a:r>
            <a:r>
              <a:rPr lang="ja-JP" altLang="en-US" sz="1000" b="0" dirty="0"/>
              <a:t>（　）内は</a:t>
            </a:r>
            <a:r>
              <a:rPr lang="en-US" altLang="ja-JP" sz="1000" b="0" dirty="0"/>
              <a:t>20</a:t>
            </a:r>
            <a:r>
              <a:rPr lang="ja-JP" altLang="en-US" sz="1000" b="0" dirty="0"/>
              <a:t>名以上の団体料金</a:t>
            </a:r>
            <a:endParaRPr lang="en-US" altLang="ja-JP" sz="1000" b="0" dirty="0"/>
          </a:p>
          <a:p>
            <a:r>
              <a:rPr lang="ja-JP" altLang="en-US" sz="1000" b="0" dirty="0"/>
              <a:t>収容人数：</a:t>
            </a:r>
            <a:r>
              <a:rPr lang="en-US" altLang="ja-JP" sz="1000" b="0" dirty="0"/>
              <a:t> 140</a:t>
            </a:r>
            <a:r>
              <a:rPr lang="ja-JP" altLang="en-US" sz="1000" b="0" dirty="0"/>
              <a:t>名</a:t>
            </a:r>
            <a:endParaRPr lang="en-US" altLang="ja-JP" sz="1000" b="0" dirty="0"/>
          </a:p>
          <a:p>
            <a:r>
              <a:rPr lang="ja-JP" altLang="en-US" sz="1000" b="0" dirty="0"/>
              <a:t>連 絡 先 ：電話</a:t>
            </a:r>
            <a:r>
              <a:rPr lang="en-US" altLang="ja-JP" sz="1000" b="0" dirty="0"/>
              <a:t>: 088-665-2202</a:t>
            </a:r>
            <a:endParaRPr lang="en-US" altLang="ja-JP" b="0" dirty="0"/>
          </a:p>
        </p:txBody>
      </p:sp>
      <p:sp>
        <p:nvSpPr>
          <p:cNvPr id="25" name="object 2">
            <a:extLst>
              <a:ext uri="{FF2B5EF4-FFF2-40B4-BE49-F238E27FC236}">
                <a16:creationId xmlns:a16="http://schemas.microsoft.com/office/drawing/2014/main" id="{3E812303-3134-4317-AEA4-7686FC2C4219}"/>
              </a:ext>
            </a:extLst>
          </p:cNvPr>
          <p:cNvSpPr/>
          <p:nvPr/>
        </p:nvSpPr>
        <p:spPr>
          <a:xfrm>
            <a:off x="175852" y="3285493"/>
            <a:ext cx="9548120" cy="3012279"/>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0845B5BD-A440-4EE2-87B1-2243F75BD38F}"/>
              </a:ext>
            </a:extLst>
          </p:cNvPr>
          <p:cNvSpPr txBox="1"/>
          <p:nvPr/>
        </p:nvSpPr>
        <p:spPr>
          <a:xfrm>
            <a:off x="265351" y="3299969"/>
            <a:ext cx="1360889" cy="349211"/>
          </a:xfrm>
          <a:prstGeom prst="rect">
            <a:avLst/>
          </a:prstGeom>
          <a:noFill/>
        </p:spPr>
        <p:txBody>
          <a:bodyPr wrap="square" bIns="0" rtlCol="0" anchor="t" anchorCtr="0">
            <a:noAutofit/>
          </a:bodyPr>
          <a:lstStyle>
            <a:defPPr>
              <a:defRPr lang="en-US"/>
            </a:defPPr>
            <a:lvl1pPr algn="ctr">
              <a:defRPr kumimoji="1" b="1">
                <a:solidFill>
                  <a:srgbClr val="497351"/>
                </a:solidFill>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t>お遍路</a:t>
            </a:r>
            <a:endParaRPr kumimoji="1" lang="ja-JP" altLang="en-US" sz="1800" b="1" i="0" u="none" strike="noStrike" kern="1200" cap="none" spc="0" normalizeH="0" baseline="0" noProof="0" dirty="0">
              <a:ln>
                <a:noFill/>
              </a:ln>
              <a:solidFill>
                <a:srgbClr val="497351"/>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A8733960-97E8-4271-9585-27B2DAD9B8E8}"/>
              </a:ext>
            </a:extLst>
          </p:cNvPr>
          <p:cNvSpPr txBox="1"/>
          <p:nvPr/>
        </p:nvSpPr>
        <p:spPr>
          <a:xfrm>
            <a:off x="2090057" y="3303760"/>
            <a:ext cx="7623161" cy="430887"/>
          </a:xfrm>
          <a:prstGeom prst="rect">
            <a:avLst/>
          </a:prstGeom>
          <a:noFill/>
        </p:spPr>
        <p:txBody>
          <a:bodyPr wrap="square" rtlCol="0">
            <a:spAutoFit/>
          </a:bodyPr>
          <a:lstStyle/>
          <a:p>
            <a:pPr lvl="0"/>
            <a:r>
              <a:rPr lang="ja-JP" altLang="en-US" sz="1100" dirty="0">
                <a:solidFill>
                  <a:prstClr val="black"/>
                </a:solidFill>
                <a:latin typeface="BIZ UDPゴシック" panose="020B0400000000000000" pitchFamily="50" charset="-128"/>
                <a:ea typeface="BIZ UDPゴシック" panose="020B0400000000000000" pitchFamily="50" charset="-128"/>
              </a:rPr>
              <a:t>お遍路とは、およそ</a:t>
            </a:r>
            <a:r>
              <a:rPr lang="en-US" altLang="ja-JP" sz="1100" dirty="0">
                <a:solidFill>
                  <a:prstClr val="black"/>
                </a:solidFill>
                <a:latin typeface="BIZ UDPゴシック" panose="020B0400000000000000" pitchFamily="50" charset="-128"/>
                <a:ea typeface="BIZ UDPゴシック" panose="020B0400000000000000" pitchFamily="50" charset="-128"/>
              </a:rPr>
              <a:t>1200</a:t>
            </a:r>
            <a:r>
              <a:rPr lang="ja-JP" altLang="en-US" sz="1100" dirty="0">
                <a:solidFill>
                  <a:prstClr val="black"/>
                </a:solidFill>
                <a:latin typeface="BIZ UDPゴシック" panose="020B0400000000000000" pitchFamily="50" charset="-128"/>
                <a:ea typeface="BIZ UDPゴシック" panose="020B0400000000000000" pitchFamily="50" charset="-128"/>
              </a:rPr>
              <a:t>年前に、弘法大師・空海が創設された「四国八十八ケ所霊場」を巡り歩くことをいいます。</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lvl="0"/>
            <a:r>
              <a:rPr lang="ja-JP" altLang="en-US" sz="1100" dirty="0">
                <a:solidFill>
                  <a:prstClr val="black"/>
                </a:solidFill>
                <a:latin typeface="BIZ UDPゴシック" panose="020B0400000000000000" pitchFamily="50" charset="-128"/>
                <a:ea typeface="BIZ UDPゴシック" panose="020B0400000000000000" pitchFamily="50" charset="-128"/>
              </a:rPr>
              <a:t>一番札所霊山寺から順番にまわって、最後の大窪寺が八十八札所になっています。</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E66C6C12-028B-478D-95A0-9ECB2B2CC882}"/>
              </a:ext>
            </a:extLst>
          </p:cNvPr>
          <p:cNvSpPr txBox="1"/>
          <p:nvPr/>
        </p:nvSpPr>
        <p:spPr>
          <a:xfrm>
            <a:off x="2090057" y="586579"/>
            <a:ext cx="7633915" cy="430887"/>
          </a:xfrm>
          <a:prstGeom prst="rect">
            <a:avLst/>
          </a:prstGeom>
          <a:noFill/>
        </p:spPr>
        <p:txBody>
          <a:bodyPr wrap="square" rtlCol="0">
            <a:spAutoFit/>
          </a:bodyPr>
          <a:lstStyle/>
          <a:p>
            <a:pPr lvl="0"/>
            <a:r>
              <a:rPr lang="ja-JP" altLang="en-US" sz="1100" u="sng" dirty="0">
                <a:solidFill>
                  <a:prstClr val="black"/>
                </a:solidFill>
                <a:latin typeface="BIZ UDPゴシック" panose="020B0400000000000000" pitchFamily="50" charset="-128"/>
                <a:ea typeface="BIZ UDPゴシック" panose="020B0400000000000000" pitchFamily="50" charset="-128"/>
              </a:rPr>
              <a:t>阿波人形浄瑠璃</a:t>
            </a:r>
            <a:r>
              <a:rPr lang="ja-JP" altLang="en-US" sz="1100" dirty="0">
                <a:solidFill>
                  <a:prstClr val="black"/>
                </a:solidFill>
                <a:latin typeface="BIZ UDPゴシック" panose="020B0400000000000000" pitchFamily="50" charset="-128"/>
                <a:ea typeface="BIZ UDPゴシック" panose="020B0400000000000000" pitchFamily="50" charset="-128"/>
              </a:rPr>
              <a:t>は、国の重要無形民俗文化財にも指定されている徳島県の伝統芸能。徳島市の</a:t>
            </a:r>
            <a:r>
              <a:rPr lang="ja-JP" altLang="en-US" sz="1100" u="sng" dirty="0">
                <a:solidFill>
                  <a:prstClr val="black"/>
                </a:solidFill>
                <a:latin typeface="BIZ UDPゴシック" panose="020B0400000000000000" pitchFamily="50" charset="-128"/>
                <a:ea typeface="BIZ UDPゴシック" panose="020B0400000000000000" pitchFamily="50" charset="-128"/>
              </a:rPr>
              <a:t>「阿波十郎兵衛屋敷」</a:t>
            </a:r>
            <a:r>
              <a:rPr lang="ja-JP" altLang="en-US" sz="1100" dirty="0">
                <a:solidFill>
                  <a:prstClr val="black"/>
                </a:solidFill>
                <a:latin typeface="BIZ UDPゴシック" panose="020B0400000000000000" pitchFamily="50" charset="-128"/>
                <a:ea typeface="BIZ UDPゴシック" panose="020B0400000000000000" pitchFamily="50" charset="-128"/>
              </a:rPr>
              <a:t>では</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lvl="0"/>
            <a:r>
              <a:rPr lang="ja-JP" altLang="en-US" sz="1100" dirty="0">
                <a:solidFill>
                  <a:prstClr val="black"/>
                </a:solidFill>
                <a:latin typeface="BIZ UDPゴシック" panose="020B0400000000000000" pitchFamily="50" charset="-128"/>
                <a:ea typeface="BIZ UDPゴシック" panose="020B0400000000000000" pitchFamily="50" charset="-128"/>
              </a:rPr>
              <a:t>その代表的な演目を毎日上演しており、気軽に鑑賞することができます。</a:t>
            </a:r>
          </a:p>
        </p:txBody>
      </p:sp>
      <p:sp>
        <p:nvSpPr>
          <p:cNvPr id="13" name="正方形/長方形 12">
            <a:extLst>
              <a:ext uri="{FF2B5EF4-FFF2-40B4-BE49-F238E27FC236}">
                <a16:creationId xmlns:a16="http://schemas.microsoft.com/office/drawing/2014/main" id="{CB3F8BEB-FA4A-48C6-A150-270921762E59}"/>
              </a:ext>
            </a:extLst>
          </p:cNvPr>
          <p:cNvSpPr/>
          <p:nvPr/>
        </p:nvSpPr>
        <p:spPr>
          <a:xfrm>
            <a:off x="6610944" y="6430189"/>
            <a:ext cx="2964308" cy="1846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UI Gothic"/>
              </a:rPr>
              <a:t>※</a:t>
            </a:r>
            <a:r>
              <a:rPr kumimoji="0"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UI Gothic"/>
              </a:rPr>
              <a:t>体験時間や内容は各地域によって異なります。</a:t>
            </a:r>
            <a:endPar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object 14">
            <a:extLst>
              <a:ext uri="{FF2B5EF4-FFF2-40B4-BE49-F238E27FC236}">
                <a16:creationId xmlns:a16="http://schemas.microsoft.com/office/drawing/2014/main" id="{365C037C-17C8-4D13-977B-543E49A3F520}"/>
              </a:ext>
            </a:extLst>
          </p:cNvPr>
          <p:cNvSpPr txBox="1"/>
          <p:nvPr/>
        </p:nvSpPr>
        <p:spPr>
          <a:xfrm>
            <a:off x="328542" y="3821492"/>
            <a:ext cx="5905634" cy="2350708"/>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a:defRPr kumimoji="1" sz="1200" b="1">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四国遍路</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四国遍路の出発の地「一番札所霊山寺」が徳島にはあります。</a:t>
            </a:r>
            <a:endParaRPr kumimoji="1"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rPr>
              <a:t>徳島ではお遍路さんは身近で尊い存在です。巡拝をするお遍路さんたちへ、お茶や食事などをふるまい、</a:t>
            </a:r>
            <a:endParaRPr lang="en-US" altLang="ja-JP" sz="10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rPr>
              <a:t>その労をねぎらう「お接待」という文化があります。お遍路さんは地元住民との触れ合いによって、新たな活力と癒しをもらい、四国遍路を続けることができました。</a:t>
            </a:r>
            <a:endParaRPr lang="en-US" altLang="ja-JP" sz="1000" dirty="0">
              <a:solidFill>
                <a:prstClr val="black"/>
              </a:solidFill>
            </a:endParaRPr>
          </a:p>
          <a:p>
            <a:pPr lvl="0">
              <a:defRPr/>
            </a:pPr>
            <a:r>
              <a:rPr lang="ja-JP" altLang="en-US" sz="1000" dirty="0">
                <a:solidFill>
                  <a:prstClr val="black"/>
                </a:solidFill>
              </a:rPr>
              <a:t>四国遍路は、</a:t>
            </a:r>
            <a:r>
              <a:rPr lang="ja-JP" altLang="en-US" sz="1000" dirty="0">
                <a:solidFill>
                  <a:srgbClr val="FF0000"/>
                </a:solidFill>
              </a:rPr>
              <a:t>サスティナブルツーリズムのパイオニアです。</a:t>
            </a:r>
            <a:endParaRPr lang="en-US" altLang="ja-JP" sz="1000" dirty="0">
              <a:solidFill>
                <a:srgbClr val="FF0000"/>
              </a:solidFill>
            </a:endParaRPr>
          </a:p>
          <a:p>
            <a:pPr lvl="0">
              <a:defRPr/>
            </a:pPr>
            <a:r>
              <a:rPr lang="ja-JP" altLang="en-US" sz="1000" dirty="0">
                <a:solidFill>
                  <a:prstClr val="black"/>
                </a:solidFill>
              </a:rPr>
              <a:t>地域の資源である「自然」「文化」「伝統」「地元住民」を活かし、地域経済を発展させるお遍路という文化を体現しています。</a:t>
            </a:r>
            <a:endParaRPr lang="en-US" altLang="ja-JP" sz="10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rPr>
              <a:t>近年では、自分自身を見つめる一人旅や健康増進、アウトドア感覚など、</a:t>
            </a:r>
            <a:endParaRPr lang="en-US" altLang="ja-JP" sz="10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rPr>
              <a:t>様々な目的で訪れる方がいます。</a:t>
            </a:r>
            <a:endParaRPr lang="en-US" altLang="ja-JP" sz="10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0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徳島では、</a:t>
            </a:r>
            <a:r>
              <a:rPr kumimoji="1"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SDG</a:t>
            </a:r>
            <a:r>
              <a:rPr kumimoji="1" lang="ja-JP" altLang="en-US" sz="100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ｓ</a:t>
            </a:r>
            <a:r>
              <a:rPr kumimoji="1"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を実現する上で大切なキーワードとされる多様性を、</a:t>
            </a:r>
            <a:endParaRPr kumimoji="1"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昔から受け入れる土壌があります。</a:t>
            </a:r>
            <a:endParaRPr kumimoji="1"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教育旅行で徳島を訪れ、</a:t>
            </a:r>
            <a:r>
              <a:rPr kumimoji="1" lang="ja-JP" altLang="en-US" sz="100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新しい価値や発想、変革のきっかけ</a:t>
            </a:r>
            <a:r>
              <a:rPr kumimoji="1"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にしてください。</a:t>
            </a:r>
            <a:endParaRPr kumimoji="1"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ADFCE428-F127-4E6B-A2C3-4D3C274B6213}"/>
              </a:ext>
            </a:extLst>
          </p:cNvPr>
          <p:cNvSpPr txBox="1"/>
          <p:nvPr/>
        </p:nvSpPr>
        <p:spPr>
          <a:xfrm>
            <a:off x="265351" y="569224"/>
            <a:ext cx="1937865" cy="349211"/>
          </a:xfrm>
          <a:prstGeom prst="rect">
            <a:avLst/>
          </a:prstGeom>
          <a:noFill/>
        </p:spPr>
        <p:txBody>
          <a:bodyPr wrap="square" bIns="0" rtlCol="0" anchor="t" anchorCtr="0">
            <a:noAutofit/>
          </a:bodyPr>
          <a:lstStyle/>
          <a:p>
            <a:pPr lvl="0"/>
            <a:r>
              <a:rPr kumimoji="1" lang="ja-JP" altLang="en-US" b="1" dirty="0">
                <a:solidFill>
                  <a:srgbClr val="497351"/>
                </a:solidFill>
                <a:latin typeface="BIZ UDPゴシック" panose="020B0400000000000000" pitchFamily="50" charset="-128"/>
                <a:ea typeface="BIZ UDPゴシック" panose="020B0400000000000000" pitchFamily="50" charset="-128"/>
              </a:rPr>
              <a:t>人形浄瑠璃</a:t>
            </a:r>
          </a:p>
        </p:txBody>
      </p:sp>
      <p:sp>
        <p:nvSpPr>
          <p:cNvPr id="23" name="テキスト ボックス 22">
            <a:extLst>
              <a:ext uri="{FF2B5EF4-FFF2-40B4-BE49-F238E27FC236}">
                <a16:creationId xmlns:a16="http://schemas.microsoft.com/office/drawing/2014/main" id="{3C27B2D5-07E5-4BC7-BAAD-48E3219A6DF8}"/>
              </a:ext>
            </a:extLst>
          </p:cNvPr>
          <p:cNvSpPr txBox="1"/>
          <p:nvPr/>
        </p:nvSpPr>
        <p:spPr>
          <a:xfrm>
            <a:off x="380324" y="-20370"/>
            <a:ext cx="385784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徳島ならではの体験コンテンツ（徳島市）　</a:t>
            </a:r>
          </a:p>
        </p:txBody>
      </p:sp>
      <p:sp>
        <p:nvSpPr>
          <p:cNvPr id="17" name="テキスト ボックス 16">
            <a:extLst>
              <a:ext uri="{FF2B5EF4-FFF2-40B4-BE49-F238E27FC236}">
                <a16:creationId xmlns:a16="http://schemas.microsoft.com/office/drawing/2014/main" id="{9CE8DE55-1C75-4278-BB6F-62814ACF5449}"/>
              </a:ext>
            </a:extLst>
          </p:cNvPr>
          <p:cNvSpPr txBox="1"/>
          <p:nvPr/>
        </p:nvSpPr>
        <p:spPr>
          <a:xfrm>
            <a:off x="10007067" y="3621094"/>
            <a:ext cx="2101905" cy="1200329"/>
          </a:xfrm>
          <a:prstGeom prst="rect">
            <a:avLst/>
          </a:prstGeom>
          <a:solidFill>
            <a:srgbClr val="C00000"/>
          </a:solidFill>
        </p:spPr>
        <p:txBody>
          <a:bodyPr wrap="square" rtlCol="0">
            <a:spAutoFit/>
          </a:bodyPr>
          <a:lstStyle/>
          <a:p>
            <a:pPr algn="ctr"/>
            <a:r>
              <a:rPr kumimoji="1" lang="ja-JP" altLang="en-US" sz="2400" dirty="0">
                <a:solidFill>
                  <a:schemeClr val="bg1"/>
                </a:solidFill>
              </a:rPr>
              <a:t>徳島県</a:t>
            </a:r>
            <a:endParaRPr kumimoji="1" lang="en-US" altLang="ja-JP" sz="2400" dirty="0">
              <a:solidFill>
                <a:schemeClr val="bg1"/>
              </a:solidFill>
            </a:endParaRPr>
          </a:p>
          <a:p>
            <a:pPr algn="ctr"/>
            <a:r>
              <a:rPr kumimoji="1" lang="ja-JP" altLang="en-US" sz="2400" dirty="0">
                <a:solidFill>
                  <a:schemeClr val="bg1"/>
                </a:solidFill>
              </a:rPr>
              <a:t>人形浄瑠璃</a:t>
            </a:r>
            <a:endParaRPr kumimoji="1" lang="en-US" altLang="ja-JP" sz="2400" dirty="0">
              <a:solidFill>
                <a:schemeClr val="bg1"/>
              </a:solidFill>
            </a:endParaRPr>
          </a:p>
          <a:p>
            <a:pPr algn="ctr"/>
            <a:r>
              <a:rPr kumimoji="1" lang="ja-JP" altLang="en-US" sz="2400" dirty="0">
                <a:solidFill>
                  <a:schemeClr val="bg1"/>
                </a:solidFill>
              </a:rPr>
              <a:t>お遍路</a:t>
            </a:r>
          </a:p>
        </p:txBody>
      </p:sp>
      <p:sp>
        <p:nvSpPr>
          <p:cNvPr id="26" name="正方形/長方形 25">
            <a:extLst>
              <a:ext uri="{FF2B5EF4-FFF2-40B4-BE49-F238E27FC236}">
                <a16:creationId xmlns:a16="http://schemas.microsoft.com/office/drawing/2014/main" id="{E7C8830C-12F1-40A2-807E-155E140B61FD}"/>
              </a:ext>
            </a:extLst>
          </p:cNvPr>
          <p:cNvSpPr/>
          <p:nvPr/>
        </p:nvSpPr>
        <p:spPr>
          <a:xfrm>
            <a:off x="6324600" y="1064107"/>
            <a:ext cx="3259294" cy="2010430"/>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画像</a:t>
            </a:r>
          </a:p>
        </p:txBody>
      </p:sp>
      <p:sp>
        <p:nvSpPr>
          <p:cNvPr id="27" name="正方形/長方形 26">
            <a:extLst>
              <a:ext uri="{FF2B5EF4-FFF2-40B4-BE49-F238E27FC236}">
                <a16:creationId xmlns:a16="http://schemas.microsoft.com/office/drawing/2014/main" id="{8012EE00-5B33-4C90-B36B-A7E26FD5A403}"/>
              </a:ext>
            </a:extLst>
          </p:cNvPr>
          <p:cNvSpPr/>
          <p:nvPr/>
        </p:nvSpPr>
        <p:spPr>
          <a:xfrm>
            <a:off x="6324600" y="3821491"/>
            <a:ext cx="3160228" cy="1999513"/>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画像</a:t>
            </a:r>
          </a:p>
        </p:txBody>
      </p:sp>
      <p:pic>
        <p:nvPicPr>
          <p:cNvPr id="18" name="図 17">
            <a:extLst>
              <a:ext uri="{FF2B5EF4-FFF2-40B4-BE49-F238E27FC236}">
                <a16:creationId xmlns:a16="http://schemas.microsoft.com/office/drawing/2014/main" id="{43BFFE62-F86D-4132-A3CB-1C7E820030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48" y="-13206"/>
            <a:ext cx="409206" cy="398437"/>
          </a:xfrm>
          <a:prstGeom prst="rect">
            <a:avLst/>
          </a:prstGeom>
        </p:spPr>
      </p:pic>
      <p:pic>
        <p:nvPicPr>
          <p:cNvPr id="2" name="図 1">
            <a:extLst>
              <a:ext uri="{FF2B5EF4-FFF2-40B4-BE49-F238E27FC236}">
                <a16:creationId xmlns:a16="http://schemas.microsoft.com/office/drawing/2014/main" id="{880BD3A2-B3A0-4A3D-A32B-48DEE9AE2D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1067511"/>
            <a:ext cx="3250652" cy="2007026"/>
          </a:xfrm>
          <a:prstGeom prst="rect">
            <a:avLst/>
          </a:prstGeom>
        </p:spPr>
      </p:pic>
      <p:pic>
        <p:nvPicPr>
          <p:cNvPr id="3" name="図 2">
            <a:extLst>
              <a:ext uri="{FF2B5EF4-FFF2-40B4-BE49-F238E27FC236}">
                <a16:creationId xmlns:a16="http://schemas.microsoft.com/office/drawing/2014/main" id="{DF16DFAF-68BA-4ACB-9186-8169F0F494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3821491"/>
            <a:ext cx="3250652" cy="2350709"/>
          </a:xfrm>
          <a:prstGeom prst="rect">
            <a:avLst/>
          </a:prstGeom>
        </p:spPr>
      </p:pic>
      <p:pic>
        <p:nvPicPr>
          <p:cNvPr id="10" name="図 9">
            <a:extLst>
              <a:ext uri="{FF2B5EF4-FFF2-40B4-BE49-F238E27FC236}">
                <a16:creationId xmlns:a16="http://schemas.microsoft.com/office/drawing/2014/main" id="{CF9F6559-A548-45E5-9ED3-EC907CFDC6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6751" y="5304025"/>
            <a:ext cx="791010" cy="784472"/>
          </a:xfrm>
          <a:prstGeom prst="rect">
            <a:avLst/>
          </a:prstGeom>
        </p:spPr>
      </p:pic>
      <p:pic>
        <p:nvPicPr>
          <p:cNvPr id="22" name="図 21">
            <a:extLst>
              <a:ext uri="{FF2B5EF4-FFF2-40B4-BE49-F238E27FC236}">
                <a16:creationId xmlns:a16="http://schemas.microsoft.com/office/drawing/2014/main" id="{AACD9DD9-3E3B-4120-AB15-BCD845C9C9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6751" y="2233022"/>
            <a:ext cx="771558" cy="784471"/>
          </a:xfrm>
          <a:prstGeom prst="rect">
            <a:avLst/>
          </a:prstGeom>
        </p:spPr>
      </p:pic>
    </p:spTree>
    <p:extLst>
      <p:ext uri="{BB962C8B-B14F-4D97-AF65-F5344CB8AC3E}">
        <p14:creationId xmlns:p14="http://schemas.microsoft.com/office/powerpoint/2010/main" val="241879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a:extLst>
              <a:ext uri="{FF2B5EF4-FFF2-40B4-BE49-F238E27FC236}">
                <a16:creationId xmlns:a16="http://schemas.microsoft.com/office/drawing/2014/main" id="{6255315D-809F-4A20-8394-B40A4FBA2F98}"/>
              </a:ext>
            </a:extLst>
          </p:cNvPr>
          <p:cNvGrpSpPr/>
          <p:nvPr/>
        </p:nvGrpSpPr>
        <p:grpSpPr>
          <a:xfrm>
            <a:off x="178940" y="4468420"/>
            <a:ext cx="9548120" cy="2103830"/>
            <a:chOff x="175852" y="371544"/>
            <a:chExt cx="9548120" cy="1988665"/>
          </a:xfrm>
        </p:grpSpPr>
        <p:sp>
          <p:nvSpPr>
            <p:cNvPr id="48" name="object 2">
              <a:extLst>
                <a:ext uri="{FF2B5EF4-FFF2-40B4-BE49-F238E27FC236}">
                  <a16:creationId xmlns:a16="http://schemas.microsoft.com/office/drawing/2014/main" id="{26B50C7D-3666-46DB-A219-BFA6E20DDE0A}"/>
                </a:ext>
              </a:extLst>
            </p:cNvPr>
            <p:cNvSpPr/>
            <p:nvPr/>
          </p:nvSpPr>
          <p:spPr>
            <a:xfrm>
              <a:off x="175852" y="371544"/>
              <a:ext cx="9548120" cy="1988665"/>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object 14">
              <a:extLst>
                <a:ext uri="{FF2B5EF4-FFF2-40B4-BE49-F238E27FC236}">
                  <a16:creationId xmlns:a16="http://schemas.microsoft.com/office/drawing/2014/main" id="{ADDBB23E-4DC6-40B9-9056-C13E6835E4D8}"/>
                </a:ext>
              </a:extLst>
            </p:cNvPr>
            <p:cNvSpPr txBox="1"/>
            <p:nvPr/>
          </p:nvSpPr>
          <p:spPr>
            <a:xfrm>
              <a:off x="305369" y="817809"/>
              <a:ext cx="5866048" cy="1468405"/>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marR="0" lvl="0" indent="0" fontAlgn="auto">
                <a:lnSpc>
                  <a:spcPct val="100000"/>
                </a:lnSpc>
                <a:spcBef>
                  <a:spcPts val="0"/>
                </a:spcBef>
                <a:spcAft>
                  <a:spcPts val="0"/>
                </a:spcAft>
                <a:buClrTx/>
                <a:buSzTx/>
                <a:buFontTx/>
                <a:buNone/>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鳴門市ドイツ館（鳴門市）</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lang="ja-JP" altLang="en-US" dirty="0"/>
                <a:t>　</a:t>
              </a:r>
              <a:r>
                <a:rPr lang="ja-JP" altLang="en-US" sz="1000" dirty="0"/>
                <a:t>板東俘虜収容所で過ごしたドイツ兵たちの活動の様子地域の</a:t>
              </a:r>
              <a:endParaRPr lang="en-US" altLang="ja-JP" sz="1000" dirty="0"/>
            </a:p>
            <a:p>
              <a:pPr lvl="0"/>
              <a:r>
                <a:rPr lang="ja-JP" altLang="en-US" sz="1000" dirty="0"/>
                <a:t>人々の交流の様子を展示した資料館です。第九初演のエピソードが映像と音で</a:t>
              </a:r>
              <a:endParaRPr lang="en-US" altLang="ja-JP" sz="1000" dirty="0"/>
            </a:p>
            <a:p>
              <a:pPr lvl="0"/>
              <a:r>
                <a:rPr lang="ja-JP" altLang="en-US" sz="1000" dirty="0"/>
                <a:t>楽しめる「第九シアター」は必見で</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lang="ja-JP" altLang="en-US" sz="1000" dirty="0"/>
                <a:t>　なぜドイツ館が創設された理由、徳島県とのつながりなど歴史学習ができます。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在</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zh-TW" altLang="en-US" sz="1000" b="0" dirty="0"/>
                <a:t>徳島県鳴門市大麻町檜字東山田</a:t>
              </a:r>
              <a:r>
                <a:rPr lang="en-US" altLang="zh-TW" sz="1000" b="0" dirty="0"/>
                <a:t>55-2</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休 館 日 ：</a:t>
              </a:r>
              <a:r>
                <a:rPr lang="ja-JP" altLang="en-US" sz="1000" b="0" dirty="0"/>
                <a:t>第４月曜日（祝日の場合はその翌日）・</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28</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31</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 場 料 ：高校生</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400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320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　  小・中学生</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）内は</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名以上の団体料金</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 絡 先 ：電話</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088-689-0099</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564449E4-FF06-4B09-A8EF-C29B185B9356}"/>
                </a:ext>
              </a:extLst>
            </p:cNvPr>
            <p:cNvSpPr txBox="1"/>
            <p:nvPr/>
          </p:nvSpPr>
          <p:spPr>
            <a:xfrm>
              <a:off x="2090057" y="397894"/>
              <a:ext cx="7633915" cy="430887"/>
            </a:xfrm>
            <a:prstGeom prst="rect">
              <a:avLst/>
            </a:prstGeom>
            <a:noFill/>
          </p:spPr>
          <p:txBody>
            <a:bodyPr wrap="square" rtlCol="0">
              <a:spAutoFit/>
            </a:bodyPr>
            <a:lstStyle/>
            <a:p>
              <a:pPr lvl="0"/>
              <a:r>
                <a:rPr lang="ja-JP" altLang="en-US" sz="1100" dirty="0">
                  <a:solidFill>
                    <a:prstClr val="black"/>
                  </a:solidFill>
                  <a:latin typeface="BIZ UDPゴシック" panose="020B0400000000000000" pitchFamily="50" charset="-128"/>
                  <a:ea typeface="BIZ UDPゴシック" panose="020B0400000000000000" pitchFamily="50" charset="-128"/>
                </a:rPr>
                <a:t>鳴門市ドイツ館は、ベートーヴェン「第九」が日本で初めて演奏された地として知られる鳴門市にある史料館です。</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lvl="0"/>
              <a:r>
                <a:rPr lang="ja-JP" altLang="en-US" sz="1100" dirty="0">
                  <a:solidFill>
                    <a:prstClr val="black"/>
                  </a:solidFill>
                  <a:latin typeface="BIZ UDPゴシック" panose="020B0400000000000000" pitchFamily="50" charset="-128"/>
                  <a:ea typeface="BIZ UDPゴシック" panose="020B0400000000000000" pitchFamily="50" charset="-128"/>
                </a:rPr>
                <a:t>第一次世界大戦時の日本軍の捕虜だったドイツ兵たちの生活や地域の交流の展示もあり、平和学習も行える施設です。</a:t>
              </a:r>
              <a:endParaRPr kumimoji="0" lang="ja-JP" altLang="en-US"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00AA7A7D-A2E8-496D-A06D-8830BC2419C6}"/>
                </a:ext>
              </a:extLst>
            </p:cNvPr>
            <p:cNvSpPr txBox="1"/>
            <p:nvPr/>
          </p:nvSpPr>
          <p:spPr>
            <a:xfrm>
              <a:off x="265351" y="380539"/>
              <a:ext cx="1937865" cy="349211"/>
            </a:xfrm>
            <a:prstGeom prst="rect">
              <a:avLst/>
            </a:prstGeom>
            <a:noFill/>
          </p:spPr>
          <p:txBody>
            <a:bodyPr wrap="square" bIns="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97351"/>
                  </a:solidFill>
                  <a:effectLst/>
                  <a:uLnTx/>
                  <a:uFillTx/>
                  <a:latin typeface="BIZ UDPゴシック" panose="020B0400000000000000" pitchFamily="50" charset="-128"/>
                  <a:ea typeface="BIZ UDPゴシック" panose="020B0400000000000000" pitchFamily="50" charset="-128"/>
                  <a:cs typeface="+mn-cs"/>
                </a:rPr>
                <a:t>史料館見学</a:t>
              </a:r>
            </a:p>
          </p:txBody>
        </p:sp>
        <p:sp>
          <p:nvSpPr>
            <p:cNvPr id="52" name="正方形/長方形 51">
              <a:extLst>
                <a:ext uri="{FF2B5EF4-FFF2-40B4-BE49-F238E27FC236}">
                  <a16:creationId xmlns:a16="http://schemas.microsoft.com/office/drawing/2014/main" id="{E6255443-B7A2-4653-B880-2DE858E41916}"/>
                </a:ext>
              </a:extLst>
            </p:cNvPr>
            <p:cNvSpPr/>
            <p:nvPr/>
          </p:nvSpPr>
          <p:spPr>
            <a:xfrm>
              <a:off x="6315075" y="889937"/>
              <a:ext cx="3268819" cy="1396277"/>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画像</a:t>
              </a:r>
            </a:p>
          </p:txBody>
        </p:sp>
      </p:grpSp>
      <p:sp>
        <p:nvSpPr>
          <p:cNvPr id="13" name="正方形/長方形 12">
            <a:extLst>
              <a:ext uri="{FF2B5EF4-FFF2-40B4-BE49-F238E27FC236}">
                <a16:creationId xmlns:a16="http://schemas.microsoft.com/office/drawing/2014/main" id="{CB3F8BEB-FA4A-48C6-A150-270921762E59}"/>
              </a:ext>
            </a:extLst>
          </p:cNvPr>
          <p:cNvSpPr/>
          <p:nvPr/>
        </p:nvSpPr>
        <p:spPr>
          <a:xfrm>
            <a:off x="6622674" y="6628701"/>
            <a:ext cx="2964308" cy="1846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UI Gothic"/>
              </a:rPr>
              <a:t>※</a:t>
            </a:r>
            <a:r>
              <a:rPr kumimoji="0"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UI Gothic"/>
              </a:rPr>
              <a:t>体験時間や内容は各地域によって異なります。</a:t>
            </a:r>
            <a:endPar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3C27B2D5-07E5-4BC7-BAAD-48E3219A6DF8}"/>
              </a:ext>
            </a:extLst>
          </p:cNvPr>
          <p:cNvSpPr txBox="1"/>
          <p:nvPr/>
        </p:nvSpPr>
        <p:spPr>
          <a:xfrm>
            <a:off x="380324" y="-20370"/>
            <a:ext cx="364759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徳島ならではの体験コンテンツ（鳴門）　</a:t>
            </a:r>
          </a:p>
        </p:txBody>
      </p:sp>
      <p:grpSp>
        <p:nvGrpSpPr>
          <p:cNvPr id="3" name="グループ化 2">
            <a:extLst>
              <a:ext uri="{FF2B5EF4-FFF2-40B4-BE49-F238E27FC236}">
                <a16:creationId xmlns:a16="http://schemas.microsoft.com/office/drawing/2014/main" id="{5C93E626-DED7-40B7-AC90-E6221BD50741}"/>
              </a:ext>
            </a:extLst>
          </p:cNvPr>
          <p:cNvGrpSpPr/>
          <p:nvPr/>
        </p:nvGrpSpPr>
        <p:grpSpPr>
          <a:xfrm>
            <a:off x="175852" y="371544"/>
            <a:ext cx="9548120" cy="1955583"/>
            <a:chOff x="175852" y="371544"/>
            <a:chExt cx="9548120" cy="1955583"/>
          </a:xfrm>
        </p:grpSpPr>
        <p:sp>
          <p:nvSpPr>
            <p:cNvPr id="4" name="object 2">
              <a:extLst>
                <a:ext uri="{FF2B5EF4-FFF2-40B4-BE49-F238E27FC236}">
                  <a16:creationId xmlns:a16="http://schemas.microsoft.com/office/drawing/2014/main" id="{E4FC5D3D-0B9E-4578-9AA6-D61EC0B253C2}"/>
                </a:ext>
              </a:extLst>
            </p:cNvPr>
            <p:cNvSpPr/>
            <p:nvPr/>
          </p:nvSpPr>
          <p:spPr>
            <a:xfrm>
              <a:off x="175852" y="371544"/>
              <a:ext cx="9548120" cy="1955583"/>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object 14">
              <a:extLst>
                <a:ext uri="{FF2B5EF4-FFF2-40B4-BE49-F238E27FC236}">
                  <a16:creationId xmlns:a16="http://schemas.microsoft.com/office/drawing/2014/main" id="{3F4984C5-058B-4EAF-80CA-E84DF242FACD}"/>
                </a:ext>
              </a:extLst>
            </p:cNvPr>
            <p:cNvSpPr txBox="1"/>
            <p:nvPr/>
          </p:nvSpPr>
          <p:spPr>
            <a:xfrm>
              <a:off x="305369" y="890429"/>
              <a:ext cx="5869628" cy="1319572"/>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marR="0" lvl="0" indent="0" fontAlgn="auto">
                <a:lnSpc>
                  <a:spcPct val="100000"/>
                </a:lnSpc>
                <a:spcBef>
                  <a:spcPts val="0"/>
                </a:spcBef>
                <a:spcAft>
                  <a:spcPts val="0"/>
                </a:spcAft>
                <a:buClrTx/>
                <a:buSzTx/>
                <a:buFontTx/>
                <a:buNone/>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1400" dirty="0"/>
                <a:t>大塚国際美術館</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（鳴門市）</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古代壁画から現代絵画まで、世界２６カ国１９０余の美術館が所蔵する約１０００点の世界の名画が、</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特殊技術によって陶板で原寸大に再現され、美術史の流れに沿って展示されています。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在</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zh-TW" altLang="en-US" sz="1000" b="0" dirty="0"/>
                <a:t>徳島県鳴門市鳴門町 鳴門公園内</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休 館 日 ：月曜日（祝日の場合は翌日）、</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月は連続休館あり</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 場 料 ：小中高生</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550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495</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）内は</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名以上の団体料金</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 絡 先 ：電話</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088-687-3737</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E66C6C12-028B-478D-95A0-9ECB2B2CC882}"/>
                </a:ext>
              </a:extLst>
            </p:cNvPr>
            <p:cNvSpPr txBox="1"/>
            <p:nvPr/>
          </p:nvSpPr>
          <p:spPr>
            <a:xfrm>
              <a:off x="2090057" y="397894"/>
              <a:ext cx="7633915" cy="430887"/>
            </a:xfrm>
            <a:prstGeom prst="rect">
              <a:avLst/>
            </a:prstGeom>
            <a:noFill/>
          </p:spPr>
          <p:txBody>
            <a:bodyPr wrap="square" rtlCol="0">
              <a:spAutoFit/>
            </a:bodyPr>
            <a:lstStyle/>
            <a:p>
              <a:pPr lvl="0">
                <a:defRPr/>
              </a:pPr>
              <a:r>
                <a:rPr lang="ja-JP" altLang="en-US" sz="1100" dirty="0">
                  <a:latin typeface="BIZ UDPゴシック" panose="020B0400000000000000" pitchFamily="50" charset="-128"/>
                  <a:ea typeface="BIZ UDPゴシック" panose="020B0400000000000000" pitchFamily="50" charset="-128"/>
                </a:rPr>
                <a:t>レオナルド・ダ・ヴィンチ「最後の晩餐」、ゴッホ「ヒマワリ」、ピカソ「ゲルニカ」など美術書などで一度は見たことがあるような名画を陶板で再現した世界唯一の陶板の美術館です。</a:t>
              </a:r>
              <a:endPar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DFCE428-F127-4E6B-A2C3-4D3C274B6213}"/>
                </a:ext>
              </a:extLst>
            </p:cNvPr>
            <p:cNvSpPr txBox="1"/>
            <p:nvPr/>
          </p:nvSpPr>
          <p:spPr>
            <a:xfrm>
              <a:off x="265351" y="380539"/>
              <a:ext cx="1937865" cy="349211"/>
            </a:xfrm>
            <a:prstGeom prst="rect">
              <a:avLst/>
            </a:prstGeom>
            <a:noFill/>
          </p:spPr>
          <p:txBody>
            <a:bodyPr wrap="square" bIns="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97351"/>
                  </a:solidFill>
                  <a:effectLst/>
                  <a:uLnTx/>
                  <a:uFillTx/>
                  <a:latin typeface="BIZ UDPゴシック" panose="020B0400000000000000" pitchFamily="50" charset="-128"/>
                  <a:ea typeface="BIZ UDPゴシック" panose="020B0400000000000000" pitchFamily="50" charset="-128"/>
                  <a:cs typeface="+mn-cs"/>
                </a:rPr>
                <a:t>美術</a:t>
              </a:r>
              <a:r>
                <a:rPr kumimoji="1" lang="ja-JP" altLang="en-US" b="1" dirty="0">
                  <a:solidFill>
                    <a:srgbClr val="497351"/>
                  </a:solidFill>
                  <a:latin typeface="BIZ UDPゴシック" panose="020B0400000000000000" pitchFamily="50" charset="-128"/>
                  <a:ea typeface="BIZ UDPゴシック" panose="020B0400000000000000" pitchFamily="50" charset="-128"/>
                </a:rPr>
                <a:t>鑑賞</a:t>
              </a:r>
              <a:endParaRPr kumimoji="1" lang="ja-JP" altLang="en-US" sz="1800" b="1" i="0" u="none" strike="noStrike" kern="1200" cap="none" spc="0" normalizeH="0" baseline="0" noProof="0" dirty="0">
                <a:ln>
                  <a:noFill/>
                </a:ln>
                <a:solidFill>
                  <a:srgbClr val="497351"/>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正方形/長方形 25">
              <a:extLst>
                <a:ext uri="{FF2B5EF4-FFF2-40B4-BE49-F238E27FC236}">
                  <a16:creationId xmlns:a16="http://schemas.microsoft.com/office/drawing/2014/main" id="{E7C8830C-12F1-40A2-807E-155E140B61FD}"/>
                </a:ext>
              </a:extLst>
            </p:cNvPr>
            <p:cNvSpPr/>
            <p:nvPr/>
          </p:nvSpPr>
          <p:spPr>
            <a:xfrm>
              <a:off x="6315075" y="889935"/>
              <a:ext cx="3268819" cy="1325811"/>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画像</a:t>
              </a:r>
            </a:p>
          </p:txBody>
        </p:sp>
      </p:grpSp>
      <p:grpSp>
        <p:nvGrpSpPr>
          <p:cNvPr id="41" name="グループ化 40">
            <a:extLst>
              <a:ext uri="{FF2B5EF4-FFF2-40B4-BE49-F238E27FC236}">
                <a16:creationId xmlns:a16="http://schemas.microsoft.com/office/drawing/2014/main" id="{BC566641-417B-4AFB-A832-EB08F480A64A}"/>
              </a:ext>
            </a:extLst>
          </p:cNvPr>
          <p:cNvGrpSpPr/>
          <p:nvPr/>
        </p:nvGrpSpPr>
        <p:grpSpPr>
          <a:xfrm>
            <a:off x="172273" y="2378680"/>
            <a:ext cx="9548120" cy="2032602"/>
            <a:chOff x="175852" y="299988"/>
            <a:chExt cx="9548120" cy="2032602"/>
          </a:xfrm>
        </p:grpSpPr>
        <p:sp>
          <p:nvSpPr>
            <p:cNvPr id="42" name="object 2">
              <a:extLst>
                <a:ext uri="{FF2B5EF4-FFF2-40B4-BE49-F238E27FC236}">
                  <a16:creationId xmlns:a16="http://schemas.microsoft.com/office/drawing/2014/main" id="{92A83156-2751-47B6-BF16-57E67810D72E}"/>
                </a:ext>
              </a:extLst>
            </p:cNvPr>
            <p:cNvSpPr/>
            <p:nvPr/>
          </p:nvSpPr>
          <p:spPr>
            <a:xfrm>
              <a:off x="175852" y="299988"/>
              <a:ext cx="9548120" cy="2032602"/>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object 14">
              <a:extLst>
                <a:ext uri="{FF2B5EF4-FFF2-40B4-BE49-F238E27FC236}">
                  <a16:creationId xmlns:a16="http://schemas.microsoft.com/office/drawing/2014/main" id="{ADFECF79-3C70-4C86-BCF4-7F0EA62C14C9}"/>
                </a:ext>
              </a:extLst>
            </p:cNvPr>
            <p:cNvSpPr txBox="1"/>
            <p:nvPr/>
          </p:nvSpPr>
          <p:spPr>
            <a:xfrm>
              <a:off x="305369" y="651381"/>
              <a:ext cx="5869627" cy="1594029"/>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marR="0" lvl="0" indent="0" fontAlgn="auto">
                <a:lnSpc>
                  <a:spcPct val="100000"/>
                </a:lnSpc>
                <a:spcBef>
                  <a:spcPts val="0"/>
                </a:spcBef>
                <a:spcAft>
                  <a:spcPts val="0"/>
                </a:spcAft>
                <a:buClrTx/>
                <a:buSzTx/>
                <a:buFontTx/>
                <a:buNone/>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1400" dirty="0"/>
                <a:t>うずしお</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観潮船（鳴門市）</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船は大型観潮船「</a:t>
              </a:r>
              <a:r>
                <a:rPr kumimoji="1" lang="ja-JP" altLang="en-US" sz="10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わんだ</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ーなると」と水中観潮船「アクアエディ」の２種類ございます。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a:t>水中観潮船では水面１ｍの展望室から海中のうずの様子が見学できます。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在</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zh-TW" altLang="en-US" sz="1000" b="0" dirty="0"/>
                <a:t>徳島県鳴門市鳴門町土佐泊浦字大毛</a:t>
              </a:r>
              <a:r>
                <a:rPr lang="en-US" altLang="zh-TW" sz="1000" b="0" dirty="0"/>
                <a:t>264-1</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定 </a:t>
              </a:r>
              <a:r>
                <a:rPr lang="ja-JP" altLang="en-US" sz="1000" b="0" dirty="0"/>
                <a:t>休</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日 ：</a:t>
              </a:r>
              <a:r>
                <a:rPr kumimoji="1" lang="ja-JP" altLang="en-US" sz="10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無し</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 場 料 ：（大型）大人１，８００円（１，６２０円）小学生</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900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810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　</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0" dirty="0"/>
                <a:t>　　　　　　　（水中）大人</a:t>
              </a:r>
              <a:r>
                <a:rPr lang="en-US" altLang="ja-JP" sz="1000" b="0" dirty="0"/>
                <a:t>2,400</a:t>
              </a:r>
              <a:r>
                <a:rPr lang="ja-JP" altLang="en-US" sz="1000" b="0" dirty="0"/>
                <a:t>円（</a:t>
              </a:r>
              <a:r>
                <a:rPr lang="en-US" altLang="ja-JP" sz="1000" b="0" dirty="0"/>
                <a:t>2,160</a:t>
              </a:r>
              <a:r>
                <a:rPr lang="ja-JP" altLang="en-US" sz="1000" b="0" dirty="0"/>
                <a:t>円）小学生</a:t>
              </a:r>
              <a:r>
                <a:rPr lang="en-US" altLang="ja-JP" sz="1000" b="0" dirty="0"/>
                <a:t>1,200</a:t>
              </a:r>
              <a:r>
                <a:rPr lang="ja-JP" altLang="en-US" sz="1000" b="0" dirty="0"/>
                <a:t>円（</a:t>
              </a:r>
              <a:r>
                <a:rPr lang="en-US" altLang="ja-JP" sz="1000" b="0" dirty="0"/>
                <a:t>1,080</a:t>
              </a:r>
              <a:r>
                <a:rPr lang="ja-JP" altLang="en-US" sz="1000" b="0" dirty="0"/>
                <a:t>円）</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）内は</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名以上の団体料金</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収容人数：</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399</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名（大型観潮船わんだーなると）　４６名（水中観潮船アクアエディ）</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 絡 先 ： 電話</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088-687-0101</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317EE1DB-40BF-4738-9B25-58DF7197667C}"/>
                </a:ext>
              </a:extLst>
            </p:cNvPr>
            <p:cNvSpPr txBox="1"/>
            <p:nvPr/>
          </p:nvSpPr>
          <p:spPr>
            <a:xfrm>
              <a:off x="2090057" y="349530"/>
              <a:ext cx="763391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鳴門の渦潮の上まで接近し、デッキから大迫力の渦潮を目前で見学することができます。</a:t>
              </a:r>
            </a:p>
          </p:txBody>
        </p:sp>
        <p:sp>
          <p:nvSpPr>
            <p:cNvPr id="45" name="テキスト ボックス 44">
              <a:extLst>
                <a:ext uri="{FF2B5EF4-FFF2-40B4-BE49-F238E27FC236}">
                  <a16:creationId xmlns:a16="http://schemas.microsoft.com/office/drawing/2014/main" id="{38783FD7-9295-4DCA-BCEE-A0A5F3D57267}"/>
                </a:ext>
              </a:extLst>
            </p:cNvPr>
            <p:cNvSpPr txBox="1"/>
            <p:nvPr/>
          </p:nvSpPr>
          <p:spPr>
            <a:xfrm>
              <a:off x="268929" y="301079"/>
              <a:ext cx="1937865" cy="349211"/>
            </a:xfrm>
            <a:prstGeom prst="rect">
              <a:avLst/>
            </a:prstGeom>
            <a:noFill/>
          </p:spPr>
          <p:txBody>
            <a:bodyPr wrap="square" bIns="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97351"/>
                  </a:solidFill>
                  <a:effectLst/>
                  <a:uLnTx/>
                  <a:uFillTx/>
                  <a:latin typeface="BIZ UDPゴシック" panose="020B0400000000000000" pitchFamily="50" charset="-128"/>
                  <a:ea typeface="BIZ UDPゴシック" panose="020B0400000000000000" pitchFamily="50" charset="-128"/>
                  <a:cs typeface="+mn-cs"/>
                </a:rPr>
                <a:t>うずしお体験</a:t>
              </a:r>
            </a:p>
          </p:txBody>
        </p:sp>
        <p:sp>
          <p:nvSpPr>
            <p:cNvPr id="46" name="正方形/長方形 45">
              <a:extLst>
                <a:ext uri="{FF2B5EF4-FFF2-40B4-BE49-F238E27FC236}">
                  <a16:creationId xmlns:a16="http://schemas.microsoft.com/office/drawing/2014/main" id="{FC4F36B0-A9BC-4601-97EB-5C2914C78C5B}"/>
                </a:ext>
              </a:extLst>
            </p:cNvPr>
            <p:cNvSpPr/>
            <p:nvPr/>
          </p:nvSpPr>
          <p:spPr>
            <a:xfrm>
              <a:off x="6318654" y="889936"/>
              <a:ext cx="3265240" cy="1346770"/>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画像</a:t>
              </a:r>
            </a:p>
          </p:txBody>
        </p:sp>
      </p:grpSp>
      <p:sp>
        <p:nvSpPr>
          <p:cNvPr id="53" name="テキスト ボックス 52">
            <a:extLst>
              <a:ext uri="{FF2B5EF4-FFF2-40B4-BE49-F238E27FC236}">
                <a16:creationId xmlns:a16="http://schemas.microsoft.com/office/drawing/2014/main" id="{9C8E89CA-4F52-4797-A1C6-7043308915D1}"/>
              </a:ext>
            </a:extLst>
          </p:cNvPr>
          <p:cNvSpPr txBox="1"/>
          <p:nvPr/>
        </p:nvSpPr>
        <p:spPr>
          <a:xfrm>
            <a:off x="10077278" y="2725133"/>
            <a:ext cx="2158265" cy="954107"/>
          </a:xfrm>
          <a:prstGeom prst="rect">
            <a:avLst/>
          </a:prstGeom>
          <a:solidFill>
            <a:srgbClr val="C00000"/>
          </a:solidFill>
        </p:spPr>
        <p:txBody>
          <a:bodyPr wrap="square" rtlCol="0">
            <a:spAutoFit/>
          </a:bodyPr>
          <a:lstStyle/>
          <a:p>
            <a:pPr algn="ctr"/>
            <a:r>
              <a:rPr kumimoji="1" lang="ja-JP" altLang="en-US" sz="1400" dirty="0">
                <a:solidFill>
                  <a:schemeClr val="bg1"/>
                </a:solidFill>
              </a:rPr>
              <a:t>鳴門</a:t>
            </a:r>
            <a:endParaRPr kumimoji="1" lang="en-US" altLang="ja-JP" sz="1400" dirty="0">
              <a:solidFill>
                <a:schemeClr val="bg1"/>
              </a:solidFill>
            </a:endParaRPr>
          </a:p>
          <a:p>
            <a:pPr algn="ctr"/>
            <a:r>
              <a:rPr kumimoji="1" lang="ja-JP" altLang="en-US" sz="1400" dirty="0">
                <a:solidFill>
                  <a:schemeClr val="bg1"/>
                </a:solidFill>
              </a:rPr>
              <a:t>大塚国際美術館</a:t>
            </a:r>
            <a:endParaRPr kumimoji="1" lang="en-US" altLang="ja-JP" sz="1400" dirty="0">
              <a:solidFill>
                <a:schemeClr val="bg1"/>
              </a:solidFill>
            </a:endParaRPr>
          </a:p>
          <a:p>
            <a:pPr algn="ctr"/>
            <a:r>
              <a:rPr kumimoji="1" lang="ja-JP" altLang="en-US" sz="1400" dirty="0">
                <a:solidFill>
                  <a:schemeClr val="bg1"/>
                </a:solidFill>
              </a:rPr>
              <a:t>渦潮観潮船</a:t>
            </a:r>
            <a:endParaRPr kumimoji="1" lang="en-US" altLang="ja-JP" sz="1400" dirty="0">
              <a:solidFill>
                <a:schemeClr val="bg1"/>
              </a:solidFill>
            </a:endParaRPr>
          </a:p>
          <a:p>
            <a:pPr algn="ctr"/>
            <a:r>
              <a:rPr kumimoji="1" lang="ja-JP" altLang="en-US" sz="1400" dirty="0">
                <a:solidFill>
                  <a:schemeClr val="bg1"/>
                </a:solidFill>
              </a:rPr>
              <a:t>ドイツ館（平和学習）</a:t>
            </a:r>
          </a:p>
        </p:txBody>
      </p:sp>
      <p:pic>
        <p:nvPicPr>
          <p:cNvPr id="24" name="図 23">
            <a:extLst>
              <a:ext uri="{FF2B5EF4-FFF2-40B4-BE49-F238E27FC236}">
                <a16:creationId xmlns:a16="http://schemas.microsoft.com/office/drawing/2014/main" id="{03BE8C5D-31C4-4E10-82DD-564DC3EFF4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48" y="-13206"/>
            <a:ext cx="409206" cy="398437"/>
          </a:xfrm>
          <a:prstGeom prst="rect">
            <a:avLst/>
          </a:prstGeom>
        </p:spPr>
      </p:pic>
      <p:pic>
        <p:nvPicPr>
          <p:cNvPr id="2" name="図 1">
            <a:extLst>
              <a:ext uri="{FF2B5EF4-FFF2-40B4-BE49-F238E27FC236}">
                <a16:creationId xmlns:a16="http://schemas.microsoft.com/office/drawing/2014/main" id="{3BB89B81-E84F-43F6-9719-6CB2A1886C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8163" y="4952136"/>
            <a:ext cx="3279380" cy="1541834"/>
          </a:xfrm>
          <a:prstGeom prst="rect">
            <a:avLst/>
          </a:prstGeom>
        </p:spPr>
      </p:pic>
      <p:pic>
        <p:nvPicPr>
          <p:cNvPr id="5" name="図 4">
            <a:extLst>
              <a:ext uri="{FF2B5EF4-FFF2-40B4-BE49-F238E27FC236}">
                <a16:creationId xmlns:a16="http://schemas.microsoft.com/office/drawing/2014/main" id="{755A9B21-6C40-4FA1-9376-4F4CFB8EFC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5075" y="2748994"/>
            <a:ext cx="3265239" cy="1575108"/>
          </a:xfrm>
          <a:prstGeom prst="rect">
            <a:avLst/>
          </a:prstGeom>
        </p:spPr>
      </p:pic>
      <p:pic>
        <p:nvPicPr>
          <p:cNvPr id="6" name="図 5">
            <a:extLst>
              <a:ext uri="{FF2B5EF4-FFF2-40B4-BE49-F238E27FC236}">
                <a16:creationId xmlns:a16="http://schemas.microsoft.com/office/drawing/2014/main" id="{C146CE94-D227-4C41-A1B4-09F0BABA0336}"/>
              </a:ext>
            </a:extLst>
          </p:cNvPr>
          <p:cNvPicPr>
            <a:picLocks noChangeAspect="1"/>
          </p:cNvPicPr>
          <p:nvPr/>
        </p:nvPicPr>
        <p:blipFill>
          <a:blip r:embed="rId5"/>
          <a:stretch>
            <a:fillRect/>
          </a:stretch>
        </p:blipFill>
        <p:spPr>
          <a:xfrm>
            <a:off x="6315075" y="884284"/>
            <a:ext cx="3265239" cy="1319572"/>
          </a:xfrm>
          <a:prstGeom prst="rect">
            <a:avLst/>
          </a:prstGeom>
        </p:spPr>
      </p:pic>
      <p:pic>
        <p:nvPicPr>
          <p:cNvPr id="29" name="図 28">
            <a:extLst>
              <a:ext uri="{FF2B5EF4-FFF2-40B4-BE49-F238E27FC236}">
                <a16:creationId xmlns:a16="http://schemas.microsoft.com/office/drawing/2014/main" id="{4709E46D-EBD7-42CB-906F-7469BC488D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4950" y="1347713"/>
            <a:ext cx="779306" cy="785773"/>
          </a:xfrm>
          <a:prstGeom prst="rect">
            <a:avLst/>
          </a:prstGeom>
        </p:spPr>
      </p:pic>
      <p:pic>
        <p:nvPicPr>
          <p:cNvPr id="7" name="図 6">
            <a:extLst>
              <a:ext uri="{FF2B5EF4-FFF2-40B4-BE49-F238E27FC236}">
                <a16:creationId xmlns:a16="http://schemas.microsoft.com/office/drawing/2014/main" id="{74D947AC-BAEF-4DC1-BD4F-CDBBF429A1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14950" y="2873315"/>
            <a:ext cx="779306" cy="788967"/>
          </a:xfrm>
          <a:prstGeom prst="rect">
            <a:avLst/>
          </a:prstGeom>
        </p:spPr>
      </p:pic>
      <p:pic>
        <p:nvPicPr>
          <p:cNvPr id="8" name="図 7">
            <a:extLst>
              <a:ext uri="{FF2B5EF4-FFF2-40B4-BE49-F238E27FC236}">
                <a16:creationId xmlns:a16="http://schemas.microsoft.com/office/drawing/2014/main" id="{19AFE3A4-9554-4947-BFD4-63D26CDD6B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14950" y="5105550"/>
            <a:ext cx="771558" cy="774760"/>
          </a:xfrm>
          <a:prstGeom prst="rect">
            <a:avLst/>
          </a:prstGeom>
        </p:spPr>
      </p:pic>
    </p:spTree>
    <p:extLst>
      <p:ext uri="{BB962C8B-B14F-4D97-AF65-F5344CB8AC3E}">
        <p14:creationId xmlns:p14="http://schemas.microsoft.com/office/powerpoint/2010/main" val="341069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4FC5D3D-0B9E-4578-9AA6-D61EC0B253C2}"/>
              </a:ext>
            </a:extLst>
          </p:cNvPr>
          <p:cNvSpPr/>
          <p:nvPr/>
        </p:nvSpPr>
        <p:spPr>
          <a:xfrm>
            <a:off x="175852" y="560228"/>
            <a:ext cx="9548120" cy="2632917"/>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object 14">
            <a:extLst>
              <a:ext uri="{FF2B5EF4-FFF2-40B4-BE49-F238E27FC236}">
                <a16:creationId xmlns:a16="http://schemas.microsoft.com/office/drawing/2014/main" id="{3F4984C5-058B-4EAF-80CA-E84DF242FACD}"/>
              </a:ext>
            </a:extLst>
          </p:cNvPr>
          <p:cNvSpPr txBox="1"/>
          <p:nvPr/>
        </p:nvSpPr>
        <p:spPr>
          <a:xfrm>
            <a:off x="305368" y="1079113"/>
            <a:ext cx="5927659" cy="2009501"/>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marR="0" lvl="0" indent="0" fontAlgn="auto">
              <a:lnSpc>
                <a:spcPct val="100000"/>
              </a:lnSpc>
              <a:spcBef>
                <a:spcPts val="0"/>
              </a:spcBef>
              <a:spcAft>
                <a:spcPts val="0"/>
              </a:spcAft>
              <a:buClrTx/>
              <a:buSzTx/>
              <a:buFontTx/>
              <a:buNone/>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ひょうたん島クルーズ（徳島市）</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lang="ja-JP" altLang="en-US" sz="1000" dirty="0"/>
              <a:t>水都 徳島市の「ひょうたん島」と呼ばれる中州（周囲約</a:t>
            </a:r>
            <a:r>
              <a:rPr lang="en-US" altLang="ja-JP" sz="1000" dirty="0"/>
              <a:t>6</a:t>
            </a:r>
            <a:r>
              <a:rPr lang="ja-JP" altLang="en-US" sz="1000" dirty="0"/>
              <a:t>㎞）を遊覧船で</a:t>
            </a:r>
            <a:r>
              <a:rPr lang="en-US" altLang="ja-JP" sz="1000" dirty="0"/>
              <a:t>1</a:t>
            </a:r>
            <a:r>
              <a:rPr lang="ja-JP" altLang="en-US" sz="1000" dirty="0"/>
              <a:t>周します。</a:t>
            </a:r>
            <a:endParaRPr lang="en-US" altLang="ja-JP" sz="1000" dirty="0"/>
          </a:p>
          <a:p>
            <a:pPr lvl="0"/>
            <a:r>
              <a:rPr lang="ja-JP" altLang="en-US" sz="1000" dirty="0"/>
              <a:t>はじまりは、市民による河川の清掃活動で、今も</a:t>
            </a:r>
            <a:r>
              <a:rPr lang="en-US" altLang="ja-JP" sz="1000" dirty="0"/>
              <a:t>NPO</a:t>
            </a:r>
            <a:r>
              <a:rPr lang="ja-JP" altLang="en-US" sz="1000" dirty="0"/>
              <a:t>法人によって、環境保全を目的に運営されています。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lang="ja-JP" altLang="en-US" sz="1000" b="0" dirty="0"/>
              <a:t>所 在 地 ：徳島市新町川周辺</a:t>
            </a:r>
          </a:p>
          <a:p>
            <a:pPr lvl="0"/>
            <a:r>
              <a:rPr lang="ja-JP" altLang="en-US" sz="1000" b="0" dirty="0"/>
              <a:t>所要時間：</a:t>
            </a:r>
            <a:r>
              <a:rPr lang="en-US" altLang="ja-JP" sz="1000" b="0" dirty="0"/>
              <a:t>30</a:t>
            </a:r>
            <a:r>
              <a:rPr lang="ja-JP" altLang="en-US" sz="1000" b="0" dirty="0"/>
              <a:t>分</a:t>
            </a:r>
          </a:p>
          <a:p>
            <a:pPr lvl="0"/>
            <a:r>
              <a:rPr lang="ja-JP" altLang="en-US" sz="1000" b="0" dirty="0"/>
              <a:t>開催時期：通年</a:t>
            </a:r>
          </a:p>
          <a:p>
            <a:pPr lvl="0"/>
            <a:r>
              <a:rPr lang="ja-JP" altLang="en-US" sz="1000" b="0" dirty="0"/>
              <a:t>保 険 料 ：大人（中学生以上）</a:t>
            </a:r>
            <a:r>
              <a:rPr lang="en-US" altLang="ja-JP" sz="1000" b="0" dirty="0"/>
              <a:t>5</a:t>
            </a:r>
            <a:r>
              <a:rPr lang="ja-JP" altLang="en-US" sz="1000" b="0" dirty="0"/>
              <a:t>００円</a:t>
            </a:r>
          </a:p>
          <a:p>
            <a:pPr lvl="0"/>
            <a:r>
              <a:rPr lang="ja-JP" altLang="en-US" sz="1000" b="0" dirty="0"/>
              <a:t>受入人数：</a:t>
            </a:r>
            <a:r>
              <a:rPr lang="en-US" altLang="ja-JP" sz="1000" b="0" dirty="0"/>
              <a:t>12</a:t>
            </a:r>
            <a:r>
              <a:rPr lang="ja-JP" altLang="en-US" sz="1000" b="0" dirty="0"/>
              <a:t>名</a:t>
            </a:r>
            <a:r>
              <a:rPr lang="en-US" altLang="ja-JP" sz="1000" b="0" dirty="0"/>
              <a:t>×6</a:t>
            </a:r>
            <a:r>
              <a:rPr lang="ja-JP" altLang="en-US" sz="1000" b="0" dirty="0"/>
              <a:t>隻</a:t>
            </a:r>
          </a:p>
          <a:p>
            <a:pPr lvl="0"/>
            <a:r>
              <a:rPr lang="ja-JP" altLang="en-US" sz="1000" b="0" dirty="0"/>
              <a:t>連 絡 先 </a:t>
            </a:r>
            <a:r>
              <a:rPr lang="en-US" altLang="ja-JP" sz="1000" b="0" dirty="0"/>
              <a:t>: </a:t>
            </a:r>
            <a:r>
              <a:rPr lang="ja-JP" altLang="en-US" sz="1000" b="0" dirty="0"/>
              <a:t>イーストとくしま観光推進機構</a:t>
            </a:r>
          </a:p>
          <a:p>
            <a:pPr lvl="0"/>
            <a:r>
              <a:rPr lang="ja-JP" altLang="en-US" sz="1000" b="0" dirty="0"/>
              <a:t>　　　　　　　電話</a:t>
            </a:r>
            <a:r>
              <a:rPr lang="en-US" altLang="ja-JP" sz="1000" b="0" dirty="0"/>
              <a:t>:088-678-2811</a:t>
            </a:r>
          </a:p>
        </p:txBody>
      </p:sp>
      <p:sp>
        <p:nvSpPr>
          <p:cNvPr id="25" name="object 2">
            <a:extLst>
              <a:ext uri="{FF2B5EF4-FFF2-40B4-BE49-F238E27FC236}">
                <a16:creationId xmlns:a16="http://schemas.microsoft.com/office/drawing/2014/main" id="{3E812303-3134-4317-AEA4-7686FC2C4219}"/>
              </a:ext>
            </a:extLst>
          </p:cNvPr>
          <p:cNvSpPr/>
          <p:nvPr/>
        </p:nvSpPr>
        <p:spPr>
          <a:xfrm>
            <a:off x="175852" y="3353822"/>
            <a:ext cx="9548120" cy="3219241"/>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0845B5BD-A440-4EE2-87B1-2243F75BD38F}"/>
              </a:ext>
            </a:extLst>
          </p:cNvPr>
          <p:cNvSpPr txBox="1"/>
          <p:nvPr/>
        </p:nvSpPr>
        <p:spPr>
          <a:xfrm>
            <a:off x="265351" y="3368299"/>
            <a:ext cx="1360889" cy="349211"/>
          </a:xfrm>
          <a:prstGeom prst="rect">
            <a:avLst/>
          </a:prstGeom>
          <a:noFill/>
        </p:spPr>
        <p:txBody>
          <a:bodyPr wrap="square" bIns="0" rtlCol="0" anchor="t" anchorCtr="0">
            <a:noAutofit/>
          </a:bodyPr>
          <a:lstStyle>
            <a:defPPr>
              <a:defRPr lang="en-US"/>
            </a:defPPr>
            <a:lvl1pPr algn="ctr">
              <a:defRPr kumimoji="1" b="1">
                <a:solidFill>
                  <a:srgbClr val="497351"/>
                </a:solidFill>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t>見学</a:t>
            </a:r>
            <a:endParaRPr kumimoji="1" lang="ja-JP" altLang="en-US" sz="1800" b="1" i="0" u="none" strike="noStrike" kern="1200" cap="none" spc="0" normalizeH="0" baseline="0" noProof="0" dirty="0">
              <a:ln>
                <a:noFill/>
              </a:ln>
              <a:solidFill>
                <a:srgbClr val="497351"/>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A8733960-97E8-4271-9585-27B2DAD9B8E8}"/>
              </a:ext>
            </a:extLst>
          </p:cNvPr>
          <p:cNvSpPr txBox="1"/>
          <p:nvPr/>
        </p:nvSpPr>
        <p:spPr>
          <a:xfrm>
            <a:off x="2090057" y="3372090"/>
            <a:ext cx="7623161" cy="430887"/>
          </a:xfrm>
          <a:prstGeom prst="rect">
            <a:avLst/>
          </a:prstGeom>
          <a:noFill/>
        </p:spPr>
        <p:txBody>
          <a:bodyPr wrap="square" rtlCol="0">
            <a:spAutoFit/>
          </a:bodyPr>
          <a:lstStyle/>
          <a:p>
            <a:pPr lvl="0"/>
            <a:r>
              <a:rPr lang="ja-JP" altLang="en-US" sz="1100" dirty="0">
                <a:solidFill>
                  <a:prstClr val="black"/>
                </a:solidFill>
                <a:latin typeface="BIZ UDPゴシック" panose="020B0400000000000000" pitchFamily="50" charset="-128"/>
                <a:ea typeface="BIZ UDPゴシック" panose="020B0400000000000000" pitchFamily="50" charset="-128"/>
              </a:rPr>
              <a:t>徳島県に位置する温泉山安楽寺は、四国八十八ヶ所の中で第六番札所で一番初めに出てくる宿坊であり、四百年前からお遍路さんに親しまれております。</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E66C6C12-028B-478D-95A0-9ECB2B2CC882}"/>
              </a:ext>
            </a:extLst>
          </p:cNvPr>
          <p:cNvSpPr txBox="1"/>
          <p:nvPr/>
        </p:nvSpPr>
        <p:spPr>
          <a:xfrm>
            <a:off x="2090057" y="586579"/>
            <a:ext cx="7633915" cy="430887"/>
          </a:xfrm>
          <a:prstGeom prst="rect">
            <a:avLst/>
          </a:prstGeom>
          <a:noFill/>
        </p:spPr>
        <p:txBody>
          <a:bodyPr wrap="square" rtlCol="0">
            <a:spAutoFit/>
          </a:bodyPr>
          <a:lstStyle/>
          <a:p>
            <a:pPr lvl="0"/>
            <a:r>
              <a:rPr lang="ja-JP" altLang="en-US" sz="1100" dirty="0">
                <a:solidFill>
                  <a:prstClr val="black"/>
                </a:solidFill>
                <a:latin typeface="BIZ UDPゴシック" panose="020B0400000000000000" pitchFamily="50" charset="-128"/>
                <a:ea typeface="BIZ UDPゴシック" panose="020B0400000000000000" pitchFamily="50" charset="-128"/>
              </a:rPr>
              <a:t>徳島の自然美と文化の魅力を水上から体験できる特別な旅です。 このクルーズでは、新町川と助任川が織りなす、息をのむような風景とともに、地域の歴史や伝統に触れることができます。</a:t>
            </a:r>
            <a:endParaRPr kumimoji="0" lang="ja-JP" altLang="en-US"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CB3F8BEB-FA4A-48C6-A150-270921762E59}"/>
              </a:ext>
            </a:extLst>
          </p:cNvPr>
          <p:cNvSpPr/>
          <p:nvPr/>
        </p:nvSpPr>
        <p:spPr>
          <a:xfrm>
            <a:off x="6619585" y="6573064"/>
            <a:ext cx="2964308" cy="1846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UI Gothic"/>
              </a:rPr>
              <a:t>※</a:t>
            </a:r>
            <a:r>
              <a:rPr kumimoji="0"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UI Gothic"/>
              </a:rPr>
              <a:t>体験時間や内容は各地域によって異なります。</a:t>
            </a:r>
            <a:endPar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object 14">
            <a:extLst>
              <a:ext uri="{FF2B5EF4-FFF2-40B4-BE49-F238E27FC236}">
                <a16:creationId xmlns:a16="http://schemas.microsoft.com/office/drawing/2014/main" id="{365C037C-17C8-4D13-977B-543E49A3F520}"/>
              </a:ext>
            </a:extLst>
          </p:cNvPr>
          <p:cNvSpPr txBox="1"/>
          <p:nvPr/>
        </p:nvSpPr>
        <p:spPr>
          <a:xfrm>
            <a:off x="328541" y="3873972"/>
            <a:ext cx="5904486" cy="2615754"/>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a:defRPr kumimoji="1" sz="1200" b="1">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安楽寺（上板町）</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defRPr/>
            </a:pPr>
            <a:r>
              <a:rPr lang="ja-JP" altLang="en-US" sz="1000" dirty="0">
                <a:solidFill>
                  <a:prstClr val="black"/>
                </a:solidFill>
              </a:rPr>
              <a:t>平安時代に弘法大師様が、万病を治癒する効果がある霊泉が湧き出ていたこと発見されたことで、</a:t>
            </a:r>
            <a:endParaRPr lang="en-US" altLang="ja-JP" sz="1000" dirty="0">
              <a:solidFill>
                <a:prstClr val="black"/>
              </a:solidFill>
            </a:endParaRPr>
          </a:p>
          <a:p>
            <a:pPr lvl="0">
              <a:defRPr/>
            </a:pPr>
            <a:r>
              <a:rPr lang="ja-JP" altLang="en-US" sz="1000" dirty="0">
                <a:solidFill>
                  <a:prstClr val="black"/>
                </a:solidFill>
              </a:rPr>
              <a:t>お堂を築き上げ「薬師如来様」を刻んで安置され、それが御本尊とされています。</a:t>
            </a:r>
            <a:endParaRPr lang="en-US" altLang="ja-JP" sz="1000" dirty="0">
              <a:solidFill>
                <a:prstClr val="black"/>
              </a:solidFill>
            </a:endParaRPr>
          </a:p>
          <a:p>
            <a:pPr lvl="0">
              <a:defRPr/>
            </a:pPr>
            <a:r>
              <a:rPr lang="ja-JP" altLang="en-US" sz="1000" dirty="0">
                <a:solidFill>
                  <a:prstClr val="black"/>
                </a:solidFill>
              </a:rPr>
              <a:t>弘法大師様の身代わりとなった松をさかさまに植え、見事に芽吹き立派な松「厄除けのさか松」と</a:t>
            </a:r>
            <a:endParaRPr lang="en-US" altLang="ja-JP" sz="1000" dirty="0">
              <a:solidFill>
                <a:prstClr val="black"/>
              </a:solidFill>
            </a:endParaRPr>
          </a:p>
          <a:p>
            <a:pPr lvl="0">
              <a:defRPr/>
            </a:pPr>
            <a:r>
              <a:rPr lang="ja-JP" altLang="en-US" sz="1000" dirty="0">
                <a:solidFill>
                  <a:prstClr val="black"/>
                </a:solidFill>
              </a:rPr>
              <a:t>なったお話から安楽寺は厄除けのお寺として現在に至っています。</a:t>
            </a:r>
            <a:endParaRPr lang="en-US" altLang="ja-JP" sz="1000" dirty="0">
              <a:solidFill>
                <a:prstClr val="black"/>
              </a:solidFill>
            </a:endParaRPr>
          </a:p>
          <a:p>
            <a:pPr lvl="0">
              <a:defRPr/>
            </a:pPr>
            <a:r>
              <a:rPr lang="ja-JP" altLang="en-US" sz="1000" dirty="0">
                <a:solidFill>
                  <a:prstClr val="black"/>
                </a:solidFill>
              </a:rPr>
              <a:t>本堂前の「金剛宝拝殿の弘法大師様御一代記」の彫刻がされ、五智如来様がまつられる多宝塔では、周りの基壇に四国八十八カ所の「お砂ふみ」をすることができます。</a:t>
            </a:r>
            <a:endParaRPr lang="en-US" altLang="ja-JP" sz="1000" dirty="0">
              <a:solidFill>
                <a:prstClr val="black"/>
              </a:solidFill>
            </a:endParaRPr>
          </a:p>
          <a:p>
            <a:pPr lvl="0">
              <a:defRPr/>
            </a:pPr>
            <a:r>
              <a:rPr lang="ja-JP" altLang="en-US" sz="1000" dirty="0">
                <a:solidFill>
                  <a:prstClr val="black"/>
                </a:solidFill>
              </a:rPr>
              <a:t>このお砂ふみは実際にお遍路を全周したことと同じ功徳が得られるとされています。</a:t>
            </a:r>
            <a:endParaRPr lang="en-US" altLang="ja-JP" sz="1000" dirty="0">
              <a:solidFill>
                <a:prstClr val="black"/>
              </a:solidFill>
            </a:endParaRPr>
          </a:p>
          <a:p>
            <a:pPr lvl="0">
              <a:defRPr/>
            </a:pPr>
            <a:r>
              <a:rPr lang="ja-JP" altLang="en-US" sz="1000" dirty="0">
                <a:solidFill>
                  <a:prstClr val="black"/>
                </a:solidFill>
              </a:rPr>
              <a:t>他にも大師堂や庭園など</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見どころが多いお寺です。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defRPr/>
            </a:pP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在</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1000" b="0" dirty="0"/>
              <a:t>徳島県板野郡上板町字寺の西北</a:t>
            </a:r>
            <a:r>
              <a:rPr lang="en-US" altLang="ja-JP" sz="1000" b="0" dirty="0"/>
              <a:t>8</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所要時間：約</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　</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収容人数：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宿坊</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 絡 先 ：電話</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:088-694-2046</a:t>
            </a:r>
          </a:p>
        </p:txBody>
      </p:sp>
      <p:sp>
        <p:nvSpPr>
          <p:cNvPr id="21" name="テキスト ボックス 20">
            <a:extLst>
              <a:ext uri="{FF2B5EF4-FFF2-40B4-BE49-F238E27FC236}">
                <a16:creationId xmlns:a16="http://schemas.microsoft.com/office/drawing/2014/main" id="{ADFCE428-F127-4E6B-A2C3-4D3C274B6213}"/>
              </a:ext>
            </a:extLst>
          </p:cNvPr>
          <p:cNvSpPr txBox="1"/>
          <p:nvPr/>
        </p:nvSpPr>
        <p:spPr>
          <a:xfrm>
            <a:off x="265351" y="569224"/>
            <a:ext cx="2434306" cy="349211"/>
          </a:xfrm>
          <a:prstGeom prst="rect">
            <a:avLst/>
          </a:prstGeom>
          <a:noFill/>
        </p:spPr>
        <p:txBody>
          <a:bodyPr wrap="square" bIns="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97351"/>
                </a:solidFill>
                <a:effectLst/>
                <a:uLnTx/>
                <a:uFillTx/>
                <a:latin typeface="BIZ UDPゴシック" panose="020B0400000000000000" pitchFamily="50" charset="-128"/>
                <a:ea typeface="BIZ UDPゴシック" panose="020B0400000000000000" pitchFamily="50" charset="-128"/>
                <a:cs typeface="+mn-cs"/>
              </a:rPr>
              <a:t>クルーズ体験</a:t>
            </a:r>
          </a:p>
        </p:txBody>
      </p:sp>
      <p:sp>
        <p:nvSpPr>
          <p:cNvPr id="23" name="テキスト ボックス 22">
            <a:extLst>
              <a:ext uri="{FF2B5EF4-FFF2-40B4-BE49-F238E27FC236}">
                <a16:creationId xmlns:a16="http://schemas.microsoft.com/office/drawing/2014/main" id="{3C27B2D5-07E5-4BC7-BAAD-48E3219A6DF8}"/>
              </a:ext>
            </a:extLst>
          </p:cNvPr>
          <p:cNvSpPr txBox="1"/>
          <p:nvPr/>
        </p:nvSpPr>
        <p:spPr>
          <a:xfrm>
            <a:off x="380324" y="-20370"/>
            <a:ext cx="361110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徳島ならではの体験コンテンツ（東部）　</a:t>
            </a:r>
          </a:p>
        </p:txBody>
      </p:sp>
      <p:sp>
        <p:nvSpPr>
          <p:cNvPr id="26" name="正方形/長方形 25">
            <a:extLst>
              <a:ext uri="{FF2B5EF4-FFF2-40B4-BE49-F238E27FC236}">
                <a16:creationId xmlns:a16="http://schemas.microsoft.com/office/drawing/2014/main" id="{E7C8830C-12F1-40A2-807E-155E140B61FD}"/>
              </a:ext>
            </a:extLst>
          </p:cNvPr>
          <p:cNvSpPr/>
          <p:nvPr/>
        </p:nvSpPr>
        <p:spPr>
          <a:xfrm>
            <a:off x="6353174" y="1064107"/>
            <a:ext cx="3230720" cy="2010430"/>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画像</a:t>
            </a:r>
          </a:p>
        </p:txBody>
      </p:sp>
      <p:sp>
        <p:nvSpPr>
          <p:cNvPr id="27" name="正方形/長方形 26">
            <a:extLst>
              <a:ext uri="{FF2B5EF4-FFF2-40B4-BE49-F238E27FC236}">
                <a16:creationId xmlns:a16="http://schemas.microsoft.com/office/drawing/2014/main" id="{8012EE00-5B33-4C90-B36B-A7E26FD5A403}"/>
              </a:ext>
            </a:extLst>
          </p:cNvPr>
          <p:cNvSpPr/>
          <p:nvPr/>
        </p:nvSpPr>
        <p:spPr>
          <a:xfrm>
            <a:off x="6363140" y="3889821"/>
            <a:ext cx="3230720" cy="2010430"/>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画像</a:t>
            </a:r>
          </a:p>
        </p:txBody>
      </p:sp>
      <p:sp>
        <p:nvSpPr>
          <p:cNvPr id="18" name="テキスト ボックス 17">
            <a:extLst>
              <a:ext uri="{FF2B5EF4-FFF2-40B4-BE49-F238E27FC236}">
                <a16:creationId xmlns:a16="http://schemas.microsoft.com/office/drawing/2014/main" id="{7062FB00-4CC0-4B23-AC3D-8217408EF2B9}"/>
              </a:ext>
            </a:extLst>
          </p:cNvPr>
          <p:cNvSpPr txBox="1"/>
          <p:nvPr/>
        </p:nvSpPr>
        <p:spPr>
          <a:xfrm>
            <a:off x="10062764" y="2731480"/>
            <a:ext cx="2680779" cy="923330"/>
          </a:xfrm>
          <a:prstGeom prst="rect">
            <a:avLst/>
          </a:prstGeom>
          <a:solidFill>
            <a:srgbClr val="C00000"/>
          </a:solidFill>
        </p:spPr>
        <p:txBody>
          <a:bodyPr wrap="square" rtlCol="0">
            <a:spAutoFit/>
          </a:bodyPr>
          <a:lstStyle/>
          <a:p>
            <a:pPr algn="ctr"/>
            <a:r>
              <a:rPr kumimoji="1" lang="ja-JP" altLang="en-US" dirty="0">
                <a:solidFill>
                  <a:schemeClr val="bg1"/>
                </a:solidFill>
              </a:rPr>
              <a:t>東部</a:t>
            </a:r>
            <a:endParaRPr kumimoji="1" lang="en-US" altLang="ja-JP" dirty="0">
              <a:solidFill>
                <a:schemeClr val="bg1"/>
              </a:solidFill>
            </a:endParaRPr>
          </a:p>
          <a:p>
            <a:pPr algn="ctr"/>
            <a:r>
              <a:rPr kumimoji="1" lang="ja-JP" altLang="en-US" dirty="0">
                <a:solidFill>
                  <a:schemeClr val="bg1"/>
                </a:solidFill>
              </a:rPr>
              <a:t>ひょうたん島クルーズ</a:t>
            </a:r>
            <a:endParaRPr kumimoji="1" lang="en-US" altLang="ja-JP" dirty="0">
              <a:solidFill>
                <a:schemeClr val="bg1"/>
              </a:solidFill>
            </a:endParaRPr>
          </a:p>
          <a:p>
            <a:pPr algn="ctr"/>
            <a:r>
              <a:rPr kumimoji="1" lang="ja-JP" altLang="en-US" dirty="0">
                <a:solidFill>
                  <a:schemeClr val="bg1"/>
                </a:solidFill>
              </a:rPr>
              <a:t>安楽寺</a:t>
            </a:r>
            <a:endParaRPr kumimoji="1" lang="en-US" altLang="ja-JP" dirty="0">
              <a:solidFill>
                <a:schemeClr val="bg1"/>
              </a:solidFill>
            </a:endParaRPr>
          </a:p>
        </p:txBody>
      </p:sp>
      <p:pic>
        <p:nvPicPr>
          <p:cNvPr id="17" name="図 16">
            <a:extLst>
              <a:ext uri="{FF2B5EF4-FFF2-40B4-BE49-F238E27FC236}">
                <a16:creationId xmlns:a16="http://schemas.microsoft.com/office/drawing/2014/main" id="{BA316F5E-DEF6-467C-8171-BB934F63A2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48" y="-13206"/>
            <a:ext cx="409206" cy="398437"/>
          </a:xfrm>
          <a:prstGeom prst="rect">
            <a:avLst/>
          </a:prstGeom>
        </p:spPr>
      </p:pic>
      <p:pic>
        <p:nvPicPr>
          <p:cNvPr id="2" name="図 1">
            <a:extLst>
              <a:ext uri="{FF2B5EF4-FFF2-40B4-BE49-F238E27FC236}">
                <a16:creationId xmlns:a16="http://schemas.microsoft.com/office/drawing/2014/main" id="{E67474CC-DF60-485D-8D02-9E9334B3E1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3174" y="1064108"/>
            <a:ext cx="3230719" cy="2009502"/>
          </a:xfrm>
          <a:prstGeom prst="rect">
            <a:avLst/>
          </a:prstGeom>
        </p:spPr>
      </p:pic>
      <p:pic>
        <p:nvPicPr>
          <p:cNvPr id="3" name="図 2">
            <a:extLst>
              <a:ext uri="{FF2B5EF4-FFF2-40B4-BE49-F238E27FC236}">
                <a16:creationId xmlns:a16="http://schemas.microsoft.com/office/drawing/2014/main" id="{A39F0548-C6FE-4606-B6DC-637F660129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3174" y="3885198"/>
            <a:ext cx="3230720" cy="2604528"/>
          </a:xfrm>
          <a:prstGeom prst="rect">
            <a:avLst/>
          </a:prstGeom>
        </p:spPr>
      </p:pic>
      <p:pic>
        <p:nvPicPr>
          <p:cNvPr id="19" name="図 18">
            <a:extLst>
              <a:ext uri="{FF2B5EF4-FFF2-40B4-BE49-F238E27FC236}">
                <a16:creationId xmlns:a16="http://schemas.microsoft.com/office/drawing/2014/main" id="{4CDB2F21-46EF-470D-B9C1-42B365A440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9439" y="5587015"/>
            <a:ext cx="785734" cy="794369"/>
          </a:xfrm>
          <a:prstGeom prst="rect">
            <a:avLst/>
          </a:prstGeom>
        </p:spPr>
      </p:pic>
      <p:pic>
        <p:nvPicPr>
          <p:cNvPr id="22" name="図 21">
            <a:extLst>
              <a:ext uri="{FF2B5EF4-FFF2-40B4-BE49-F238E27FC236}">
                <a16:creationId xmlns:a16="http://schemas.microsoft.com/office/drawing/2014/main" id="{76F76FCC-38DE-483C-BD76-E66DB9F158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9439" y="2179504"/>
            <a:ext cx="785734" cy="788968"/>
          </a:xfrm>
          <a:prstGeom prst="rect">
            <a:avLst/>
          </a:prstGeom>
        </p:spPr>
      </p:pic>
    </p:spTree>
    <p:extLst>
      <p:ext uri="{BB962C8B-B14F-4D97-AF65-F5344CB8AC3E}">
        <p14:creationId xmlns:p14="http://schemas.microsoft.com/office/powerpoint/2010/main" val="4240102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4FC5D3D-0B9E-4578-9AA6-D61EC0B253C2}"/>
              </a:ext>
            </a:extLst>
          </p:cNvPr>
          <p:cNvSpPr/>
          <p:nvPr/>
        </p:nvSpPr>
        <p:spPr>
          <a:xfrm>
            <a:off x="175852" y="560228"/>
            <a:ext cx="9548120" cy="2632917"/>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object 14">
            <a:extLst>
              <a:ext uri="{FF2B5EF4-FFF2-40B4-BE49-F238E27FC236}">
                <a16:creationId xmlns:a16="http://schemas.microsoft.com/office/drawing/2014/main" id="{3F4984C5-058B-4EAF-80CA-E84DF242FACD}"/>
              </a:ext>
            </a:extLst>
          </p:cNvPr>
          <p:cNvSpPr txBox="1"/>
          <p:nvPr/>
        </p:nvSpPr>
        <p:spPr>
          <a:xfrm>
            <a:off x="305369" y="1079113"/>
            <a:ext cx="5922210" cy="2009501"/>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marR="0" lvl="0" indent="0" fontAlgn="auto">
              <a:lnSpc>
                <a:spcPct val="100000"/>
              </a:lnSpc>
              <a:spcBef>
                <a:spcPts val="0"/>
              </a:spcBef>
              <a:spcAft>
                <a:spcPts val="0"/>
              </a:spcAft>
              <a:buClrTx/>
              <a:buSzTx/>
              <a:buFontTx/>
              <a:buNone/>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ミュージック花火（美波町）</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00" dirty="0"/>
              <a:t>Zoom</a:t>
            </a:r>
            <a:r>
              <a:rPr lang="ja-JP" altLang="en-US" sz="1000" dirty="0"/>
              <a:t>を使ったリモート講習で、花火のプログラミングや点火の仕組みなどを事前に学び、生徒たちが</a:t>
            </a:r>
            <a:endParaRPr lang="en-US" altLang="ja-JP" sz="1000"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a:t>曲や花火の構成をリクエストし、当日、花火を鑑賞する体験です。</a:t>
            </a:r>
            <a:endPar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 在 地 ：</a:t>
            </a:r>
            <a:r>
              <a:rPr lang="zh-TW" altLang="en-US" sz="1000" b="0" dirty="0"/>
              <a:t>徳島県海部郡美波町</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所要時間：</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開催時期：通年</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参加料金：内容による為、お問い合わせください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受入人数：</a:t>
            </a:r>
            <a:r>
              <a:rPr lang="ja-JP" altLang="en-US" sz="1000" b="0" dirty="0"/>
              <a:t>８０</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a:t>
            </a:r>
          </a:p>
          <a:p>
            <a:pPr lvl="0"/>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 絡 先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1000" b="0" dirty="0"/>
              <a:t>みなみ阿波観光局　教育旅行推進室　南阿波よくばり体験事務局</a:t>
            </a:r>
          </a:p>
          <a:p>
            <a:pPr lvl="0"/>
            <a:r>
              <a:rPr lang="ja-JP" altLang="en-US" sz="1000" b="0" dirty="0"/>
              <a:t>　　　　　　　電話</a:t>
            </a:r>
            <a:r>
              <a:rPr lang="en-US" altLang="ja-JP" sz="1000" b="0" dirty="0"/>
              <a:t>:0884-72-2622 </a:t>
            </a:r>
          </a:p>
        </p:txBody>
      </p:sp>
      <p:sp>
        <p:nvSpPr>
          <p:cNvPr id="25" name="object 2">
            <a:extLst>
              <a:ext uri="{FF2B5EF4-FFF2-40B4-BE49-F238E27FC236}">
                <a16:creationId xmlns:a16="http://schemas.microsoft.com/office/drawing/2014/main" id="{3E812303-3134-4317-AEA4-7686FC2C4219}"/>
              </a:ext>
            </a:extLst>
          </p:cNvPr>
          <p:cNvSpPr/>
          <p:nvPr/>
        </p:nvSpPr>
        <p:spPr>
          <a:xfrm>
            <a:off x="175852" y="3305460"/>
            <a:ext cx="9548120" cy="3209639"/>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0845B5BD-A440-4EE2-87B1-2243F75BD38F}"/>
              </a:ext>
            </a:extLst>
          </p:cNvPr>
          <p:cNvSpPr txBox="1"/>
          <p:nvPr/>
        </p:nvSpPr>
        <p:spPr>
          <a:xfrm>
            <a:off x="265351" y="3435189"/>
            <a:ext cx="1360889" cy="349211"/>
          </a:xfrm>
          <a:prstGeom prst="rect">
            <a:avLst/>
          </a:prstGeom>
          <a:noFill/>
        </p:spPr>
        <p:txBody>
          <a:bodyPr wrap="square" bIns="0" rtlCol="0" anchor="t" anchorCtr="0">
            <a:noAutofit/>
          </a:bodyPr>
          <a:lstStyle>
            <a:defPPr>
              <a:defRPr lang="en-US"/>
            </a:defPPr>
            <a:lvl1pPr algn="ctr">
              <a:defRPr kumimoji="1" b="1">
                <a:solidFill>
                  <a:srgbClr val="497351"/>
                </a:solidFill>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97351"/>
                </a:solidFill>
                <a:effectLst/>
                <a:uLnTx/>
                <a:uFillTx/>
                <a:latin typeface="BIZ UDPゴシック" panose="020B0400000000000000" pitchFamily="50" charset="-128"/>
                <a:ea typeface="BIZ UDPゴシック" panose="020B0400000000000000" pitchFamily="50" charset="-128"/>
                <a:cs typeface="+mn-cs"/>
              </a:rPr>
              <a:t>見学</a:t>
            </a:r>
          </a:p>
        </p:txBody>
      </p:sp>
      <p:sp>
        <p:nvSpPr>
          <p:cNvPr id="8" name="テキスト ボックス 7">
            <a:extLst>
              <a:ext uri="{FF2B5EF4-FFF2-40B4-BE49-F238E27FC236}">
                <a16:creationId xmlns:a16="http://schemas.microsoft.com/office/drawing/2014/main" id="{A8733960-97E8-4271-9585-27B2DAD9B8E8}"/>
              </a:ext>
            </a:extLst>
          </p:cNvPr>
          <p:cNvSpPr txBox="1"/>
          <p:nvPr/>
        </p:nvSpPr>
        <p:spPr>
          <a:xfrm>
            <a:off x="2185876" y="3361592"/>
            <a:ext cx="7623161" cy="430887"/>
          </a:xfrm>
          <a:prstGeom prst="rect">
            <a:avLst/>
          </a:prstGeom>
          <a:noFill/>
        </p:spPr>
        <p:txBody>
          <a:bodyPr wrap="square" rtlCol="0">
            <a:spAutoFit/>
          </a:bodyPr>
          <a:lstStyle/>
          <a:p>
            <a:pPr lvl="0"/>
            <a:r>
              <a:rPr lang="ja-JP" altLang="en-US" sz="1100" dirty="0">
                <a:solidFill>
                  <a:prstClr val="black"/>
                </a:solidFill>
                <a:latin typeface="BIZ UDPゴシック" panose="020B0400000000000000" pitchFamily="50" charset="-128"/>
                <a:ea typeface="BIZ UDPゴシック" panose="020B0400000000000000" pitchFamily="50" charset="-128"/>
              </a:rPr>
              <a:t>アカウミガメの産卵地として名高い美波町にある大浜海岸のそばにある、全国的にも珍しいウミガメ専門の博物館です。</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年夏（予定）までリニューアル工事の為、休館中です。</a:t>
            </a:r>
          </a:p>
        </p:txBody>
      </p:sp>
      <p:sp>
        <p:nvSpPr>
          <p:cNvPr id="9" name="テキスト ボックス 8">
            <a:extLst>
              <a:ext uri="{FF2B5EF4-FFF2-40B4-BE49-F238E27FC236}">
                <a16:creationId xmlns:a16="http://schemas.microsoft.com/office/drawing/2014/main" id="{E66C6C12-028B-478D-95A0-9ECB2B2CC882}"/>
              </a:ext>
            </a:extLst>
          </p:cNvPr>
          <p:cNvSpPr txBox="1"/>
          <p:nvPr/>
        </p:nvSpPr>
        <p:spPr>
          <a:xfrm>
            <a:off x="2090057" y="632740"/>
            <a:ext cx="763391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生徒たちが選んだ曲に乗せ、生徒たちが考えたプログラムの花火を鑑賞する思い出作り体験です。</a:t>
            </a:r>
            <a:endPar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CB3F8BEB-FA4A-48C6-A150-270921762E59}"/>
              </a:ext>
            </a:extLst>
          </p:cNvPr>
          <p:cNvSpPr/>
          <p:nvPr/>
        </p:nvSpPr>
        <p:spPr>
          <a:xfrm>
            <a:off x="6619586" y="6515099"/>
            <a:ext cx="2964308" cy="1846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UI Gothic"/>
              </a:rPr>
              <a:t>※</a:t>
            </a:r>
            <a:r>
              <a:rPr kumimoji="0"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UI Gothic"/>
              </a:rPr>
              <a:t>体験時間や内容は各地域によって異なります。</a:t>
            </a:r>
            <a:endPar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object 14">
            <a:extLst>
              <a:ext uri="{FF2B5EF4-FFF2-40B4-BE49-F238E27FC236}">
                <a16:creationId xmlns:a16="http://schemas.microsoft.com/office/drawing/2014/main" id="{365C037C-17C8-4D13-977B-543E49A3F520}"/>
              </a:ext>
            </a:extLst>
          </p:cNvPr>
          <p:cNvSpPr txBox="1"/>
          <p:nvPr/>
        </p:nvSpPr>
        <p:spPr>
          <a:xfrm>
            <a:off x="328542" y="3848609"/>
            <a:ext cx="5889071" cy="2581579"/>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a:defRPr kumimoji="1" sz="1200" b="1">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日和佐うみがめ博物館カレッタ（美波町）</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館名の「カレッタ」はアカウミガメの学名に由来します。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rPr>
              <a:t>日和佐がウミガメの町となるきっかけは、昭和</a:t>
            </a:r>
            <a:r>
              <a:rPr lang="en-US" altLang="ja-JP" sz="1000" dirty="0">
                <a:solidFill>
                  <a:prstClr val="black"/>
                </a:solidFill>
              </a:rPr>
              <a:t>25</a:t>
            </a:r>
            <a:r>
              <a:rPr lang="ja-JP" altLang="en-US" sz="1000" dirty="0">
                <a:solidFill>
                  <a:prstClr val="black"/>
                </a:solidFill>
              </a:rPr>
              <a:t>年に日和佐中学校の先生と生徒で「ウミガメ研究会」</a:t>
            </a:r>
            <a:endParaRPr lang="en-US" altLang="ja-JP" sz="10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発足し、産卵回数の記録や飼育研究を始めたことです。後に町へと引き継ぎを行い、水族館で飼育が行われ、現在に至ります。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現在では</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歳のかわいい「子ガメ水槽」やウミガメが泳ぐ姿を見学できる「ただよううみがめ館」、</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ウミガメにおやつをあげることができる「大ガメプール」があります。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rPr>
              <a:t>ウミガメ以外にもリクガメや淡水ガメなど約１５種類飼育されています。</a:t>
            </a:r>
            <a:endParaRPr lang="en-US" altLang="ja-JP" sz="10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また、産卵地とされている大浜海外を一望できる展望台などもあります。</a:t>
            </a:r>
            <a:endParaRPr lang="en-US" altLang="ja-JP" sz="10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defRPr/>
            </a:pP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在</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zh-TW" altLang="en-US" sz="1000" b="0" dirty="0">
                <a:solidFill>
                  <a:prstClr val="black"/>
                </a:solidFill>
              </a:rPr>
              <a:t> 徳島県海部郡美波町日和佐浦</a:t>
            </a:r>
            <a:r>
              <a:rPr lang="en-US" altLang="zh-TW" sz="1000" b="0" dirty="0">
                <a:solidFill>
                  <a:prstClr val="black"/>
                </a:solidFill>
              </a:rPr>
              <a:t>370-4</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所要時間：約</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　</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休 館 日 ：月曜日（祝日は開館、翌日が休館）</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 館 料 ：中・高生</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００円（</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410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　小学生</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260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名以上は団体料金</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収容人数：</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ご相談ください</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 絡 先 ：電話</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:0884-77-1110</a:t>
            </a:r>
          </a:p>
        </p:txBody>
      </p:sp>
      <p:sp>
        <p:nvSpPr>
          <p:cNvPr id="21" name="テキスト ボックス 20">
            <a:extLst>
              <a:ext uri="{FF2B5EF4-FFF2-40B4-BE49-F238E27FC236}">
                <a16:creationId xmlns:a16="http://schemas.microsoft.com/office/drawing/2014/main" id="{ADFCE428-F127-4E6B-A2C3-4D3C274B6213}"/>
              </a:ext>
            </a:extLst>
          </p:cNvPr>
          <p:cNvSpPr txBox="1"/>
          <p:nvPr/>
        </p:nvSpPr>
        <p:spPr>
          <a:xfrm>
            <a:off x="265351" y="569224"/>
            <a:ext cx="2434306" cy="349211"/>
          </a:xfrm>
          <a:prstGeom prst="rect">
            <a:avLst/>
          </a:prstGeom>
          <a:noFill/>
        </p:spPr>
        <p:txBody>
          <a:bodyPr wrap="square" bIns="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97351"/>
                </a:solidFill>
                <a:effectLst/>
                <a:uLnTx/>
                <a:uFillTx/>
                <a:latin typeface="BIZ UDPゴシック" panose="020B0400000000000000" pitchFamily="50" charset="-128"/>
                <a:ea typeface="BIZ UDPゴシック" panose="020B0400000000000000" pitchFamily="50" charset="-128"/>
                <a:cs typeface="+mn-cs"/>
              </a:rPr>
              <a:t>体験</a:t>
            </a:r>
          </a:p>
        </p:txBody>
      </p:sp>
      <p:sp>
        <p:nvSpPr>
          <p:cNvPr id="23" name="テキスト ボックス 22">
            <a:extLst>
              <a:ext uri="{FF2B5EF4-FFF2-40B4-BE49-F238E27FC236}">
                <a16:creationId xmlns:a16="http://schemas.microsoft.com/office/drawing/2014/main" id="{3C27B2D5-07E5-4BC7-BAAD-48E3219A6DF8}"/>
              </a:ext>
            </a:extLst>
          </p:cNvPr>
          <p:cNvSpPr txBox="1"/>
          <p:nvPr/>
        </p:nvSpPr>
        <p:spPr>
          <a:xfrm>
            <a:off x="380324" y="-20370"/>
            <a:ext cx="361110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徳島ならではの体験コンテンツ（南部）　</a:t>
            </a:r>
          </a:p>
        </p:txBody>
      </p:sp>
      <p:sp>
        <p:nvSpPr>
          <p:cNvPr id="26" name="正方形/長方形 25">
            <a:extLst>
              <a:ext uri="{FF2B5EF4-FFF2-40B4-BE49-F238E27FC236}">
                <a16:creationId xmlns:a16="http://schemas.microsoft.com/office/drawing/2014/main" id="{E7C8830C-12F1-40A2-807E-155E140B61FD}"/>
              </a:ext>
            </a:extLst>
          </p:cNvPr>
          <p:cNvSpPr/>
          <p:nvPr/>
        </p:nvSpPr>
        <p:spPr>
          <a:xfrm>
            <a:off x="6347727" y="1064107"/>
            <a:ext cx="3236167" cy="2010430"/>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画像</a:t>
            </a:r>
          </a:p>
        </p:txBody>
      </p:sp>
      <p:sp>
        <p:nvSpPr>
          <p:cNvPr id="27" name="正方形/長方形 26">
            <a:extLst>
              <a:ext uri="{FF2B5EF4-FFF2-40B4-BE49-F238E27FC236}">
                <a16:creationId xmlns:a16="http://schemas.microsoft.com/office/drawing/2014/main" id="{8012EE00-5B33-4C90-B36B-A7E26FD5A403}"/>
              </a:ext>
            </a:extLst>
          </p:cNvPr>
          <p:cNvSpPr/>
          <p:nvPr/>
        </p:nvSpPr>
        <p:spPr>
          <a:xfrm>
            <a:off x="6347727" y="4298259"/>
            <a:ext cx="3246133" cy="2010430"/>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画像</a:t>
            </a:r>
          </a:p>
        </p:txBody>
      </p:sp>
      <p:sp>
        <p:nvSpPr>
          <p:cNvPr id="17" name="テキスト ボックス 16">
            <a:extLst>
              <a:ext uri="{FF2B5EF4-FFF2-40B4-BE49-F238E27FC236}">
                <a16:creationId xmlns:a16="http://schemas.microsoft.com/office/drawing/2014/main" id="{25FC531E-8114-4055-A7E6-FA1E73165CCF}"/>
              </a:ext>
            </a:extLst>
          </p:cNvPr>
          <p:cNvSpPr txBox="1"/>
          <p:nvPr/>
        </p:nvSpPr>
        <p:spPr>
          <a:xfrm>
            <a:off x="10000177" y="2853407"/>
            <a:ext cx="2381757" cy="923330"/>
          </a:xfrm>
          <a:prstGeom prst="rect">
            <a:avLst/>
          </a:prstGeom>
          <a:solidFill>
            <a:srgbClr val="C00000"/>
          </a:solidFill>
        </p:spPr>
        <p:txBody>
          <a:bodyPr wrap="square" rtlCol="0">
            <a:spAutoFit/>
          </a:bodyPr>
          <a:lstStyle/>
          <a:p>
            <a:pPr algn="ctr"/>
            <a:r>
              <a:rPr kumimoji="1" lang="ja-JP" altLang="en-US" dirty="0">
                <a:solidFill>
                  <a:schemeClr val="bg1"/>
                </a:solidFill>
              </a:rPr>
              <a:t>南部</a:t>
            </a:r>
            <a:endParaRPr kumimoji="1" lang="en-US" altLang="ja-JP" dirty="0">
              <a:solidFill>
                <a:schemeClr val="bg1"/>
              </a:solidFill>
            </a:endParaRPr>
          </a:p>
          <a:p>
            <a:pPr algn="ctr"/>
            <a:r>
              <a:rPr kumimoji="1" lang="ja-JP" altLang="en-US" dirty="0">
                <a:solidFill>
                  <a:schemeClr val="bg1"/>
                </a:solidFill>
              </a:rPr>
              <a:t>ミュージック花火</a:t>
            </a:r>
            <a:endParaRPr kumimoji="1" lang="en-US" altLang="ja-JP" dirty="0">
              <a:solidFill>
                <a:schemeClr val="bg1"/>
              </a:solidFill>
            </a:endParaRPr>
          </a:p>
          <a:p>
            <a:pPr algn="ctr"/>
            <a:r>
              <a:rPr kumimoji="1" lang="ja-JP" altLang="en-US" dirty="0">
                <a:solidFill>
                  <a:schemeClr val="bg1"/>
                </a:solidFill>
              </a:rPr>
              <a:t>ウミガメカレッタ</a:t>
            </a:r>
          </a:p>
        </p:txBody>
      </p:sp>
      <p:pic>
        <p:nvPicPr>
          <p:cNvPr id="18" name="図 17">
            <a:extLst>
              <a:ext uri="{FF2B5EF4-FFF2-40B4-BE49-F238E27FC236}">
                <a16:creationId xmlns:a16="http://schemas.microsoft.com/office/drawing/2014/main" id="{5A5B65E4-C508-4363-9703-92BB5A88D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48" y="-13206"/>
            <a:ext cx="409206" cy="398437"/>
          </a:xfrm>
          <a:prstGeom prst="rect">
            <a:avLst/>
          </a:prstGeom>
        </p:spPr>
      </p:pic>
      <p:pic>
        <p:nvPicPr>
          <p:cNvPr id="3" name="図 2">
            <a:extLst>
              <a:ext uri="{FF2B5EF4-FFF2-40B4-BE49-F238E27FC236}">
                <a16:creationId xmlns:a16="http://schemas.microsoft.com/office/drawing/2014/main" id="{E52EBEC3-4F84-4B9E-BBD5-5D648079F1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692" y="1064106"/>
            <a:ext cx="3236167" cy="2010430"/>
          </a:xfrm>
          <a:prstGeom prst="rect">
            <a:avLst/>
          </a:prstGeom>
        </p:spPr>
      </p:pic>
      <p:pic>
        <p:nvPicPr>
          <p:cNvPr id="2" name="図 1">
            <a:extLst>
              <a:ext uri="{FF2B5EF4-FFF2-40B4-BE49-F238E27FC236}">
                <a16:creationId xmlns:a16="http://schemas.microsoft.com/office/drawing/2014/main" id="{68F09393-D42A-4A96-B4C4-043622474B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7725" y="3848609"/>
            <a:ext cx="3246133" cy="2572395"/>
          </a:xfrm>
          <a:prstGeom prst="rect">
            <a:avLst/>
          </a:prstGeom>
        </p:spPr>
      </p:pic>
      <p:pic>
        <p:nvPicPr>
          <p:cNvPr id="22" name="図 21">
            <a:extLst>
              <a:ext uri="{FF2B5EF4-FFF2-40B4-BE49-F238E27FC236}">
                <a16:creationId xmlns:a16="http://schemas.microsoft.com/office/drawing/2014/main" id="{C9952174-7F5E-4F26-A2EC-5C6C6924EC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5787" y="2198962"/>
            <a:ext cx="785735" cy="783167"/>
          </a:xfrm>
          <a:prstGeom prst="rect">
            <a:avLst/>
          </a:prstGeom>
        </p:spPr>
      </p:pic>
      <p:pic>
        <p:nvPicPr>
          <p:cNvPr id="5" name="図 4">
            <a:extLst>
              <a:ext uri="{FF2B5EF4-FFF2-40B4-BE49-F238E27FC236}">
                <a16:creationId xmlns:a16="http://schemas.microsoft.com/office/drawing/2014/main" id="{8261CB5C-8008-4395-8281-82891B06FF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85787" y="4986658"/>
            <a:ext cx="785736" cy="792229"/>
          </a:xfrm>
          <a:prstGeom prst="rect">
            <a:avLst/>
          </a:prstGeom>
        </p:spPr>
      </p:pic>
    </p:spTree>
    <p:extLst>
      <p:ext uri="{BB962C8B-B14F-4D97-AF65-F5344CB8AC3E}">
        <p14:creationId xmlns:p14="http://schemas.microsoft.com/office/powerpoint/2010/main" val="78956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4FC5D3D-0B9E-4578-9AA6-D61EC0B253C2}"/>
              </a:ext>
            </a:extLst>
          </p:cNvPr>
          <p:cNvSpPr/>
          <p:nvPr/>
        </p:nvSpPr>
        <p:spPr>
          <a:xfrm>
            <a:off x="175852" y="560228"/>
            <a:ext cx="9548120" cy="3044197"/>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object 14">
            <a:extLst>
              <a:ext uri="{FF2B5EF4-FFF2-40B4-BE49-F238E27FC236}">
                <a16:creationId xmlns:a16="http://schemas.microsoft.com/office/drawing/2014/main" id="{3F4984C5-058B-4EAF-80CA-E84DF242FACD}"/>
              </a:ext>
            </a:extLst>
          </p:cNvPr>
          <p:cNvSpPr txBox="1"/>
          <p:nvPr/>
        </p:nvSpPr>
        <p:spPr>
          <a:xfrm>
            <a:off x="305368" y="1079113"/>
            <a:ext cx="5907727" cy="2416562"/>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marR="0" lvl="0" indent="0" fontAlgn="auto">
              <a:lnSpc>
                <a:spcPct val="100000"/>
              </a:lnSpc>
              <a:spcBef>
                <a:spcPts val="0"/>
              </a:spcBef>
              <a:spcAft>
                <a:spcPts val="0"/>
              </a:spcAft>
              <a:buClrTx/>
              <a:buSzTx/>
              <a:buFontTx/>
              <a:buNone/>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吉野川ラフティング（徳島市）</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lang="ja-JP" altLang="en-US" sz="1000" dirty="0"/>
              <a:t>吉野川は世界選手権が行えるラフティングスポットです。</a:t>
            </a:r>
            <a:endParaRPr lang="en-US" altLang="ja-JP" sz="1000" dirty="0"/>
          </a:p>
          <a:p>
            <a:pPr lvl="0"/>
            <a:r>
              <a:rPr lang="ja-JP" altLang="en-US" sz="1000" dirty="0"/>
              <a:t>ラフティングは大型のゴムボートに乗り込み、乗員が力を合わせて急流を漕いで下っていく激流を利用した爽快感抜群のリバースポーツです。吉野川エリアにラフティングを行っている施設が複数あり、</a:t>
            </a:r>
            <a:endParaRPr lang="en-US" altLang="ja-JP" sz="1000" dirty="0"/>
          </a:p>
          <a:p>
            <a:pPr lvl="0"/>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体験コースも料金も各施設により異なります。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また、三好市にある池田湖では静水ラフティングが楽しめます。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r>
              <a:rPr lang="ja-JP" altLang="en-US" sz="1000" dirty="0"/>
              <a:t>静水ラフティングは穏やかな水面をボールに向かって進んでいく誰でも参加</a:t>
            </a:r>
            <a:endParaRPr lang="en-US" altLang="ja-JP" sz="1000" dirty="0"/>
          </a:p>
          <a:p>
            <a:pPr lvl="0"/>
            <a:r>
              <a:rPr lang="ja-JP" altLang="en-US" sz="1000" dirty="0"/>
              <a:t>しやすいラフティングです。</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 在 地 ：徳島県三好市</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所要時間：</a:t>
            </a:r>
            <a:r>
              <a:rPr lang="ja-JP" altLang="en-US" sz="1000" b="0" dirty="0"/>
              <a:t>各施設による</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開催時期：</a:t>
            </a:r>
            <a:r>
              <a:rPr lang="ja-JP" altLang="en-US" sz="1000" b="0" dirty="0"/>
              <a:t>春～秋</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受入人数：各施設による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 絡 先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三好市観光案内所</a:t>
            </a:r>
          </a:p>
          <a:p>
            <a:pPr lvl="0">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1000" b="0" dirty="0"/>
              <a:t>電話</a:t>
            </a:r>
            <a:r>
              <a:rPr lang="en-US" altLang="ja-JP" sz="1000" b="0" dirty="0"/>
              <a:t>: 0883-76-0877</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object 2">
            <a:extLst>
              <a:ext uri="{FF2B5EF4-FFF2-40B4-BE49-F238E27FC236}">
                <a16:creationId xmlns:a16="http://schemas.microsoft.com/office/drawing/2014/main" id="{3E812303-3134-4317-AEA4-7686FC2C4219}"/>
              </a:ext>
            </a:extLst>
          </p:cNvPr>
          <p:cNvSpPr/>
          <p:nvPr/>
        </p:nvSpPr>
        <p:spPr>
          <a:xfrm>
            <a:off x="175852" y="3644750"/>
            <a:ext cx="9548120" cy="2908264"/>
          </a:xfrm>
          <a:custGeom>
            <a:avLst/>
            <a:gdLst/>
            <a:ahLst/>
            <a:cxnLst/>
            <a:rect l="l" t="t" r="r" b="b"/>
            <a:pathLst>
              <a:path w="2952115" h="3996054">
                <a:moveTo>
                  <a:pt x="2951988" y="0"/>
                </a:moveTo>
                <a:lnTo>
                  <a:pt x="0" y="0"/>
                </a:lnTo>
                <a:lnTo>
                  <a:pt x="0" y="3995928"/>
                </a:lnTo>
                <a:lnTo>
                  <a:pt x="2951988" y="3995928"/>
                </a:lnTo>
                <a:lnTo>
                  <a:pt x="2951988" y="0"/>
                </a:lnTo>
                <a:close/>
              </a:path>
            </a:pathLst>
          </a:custGeom>
          <a:solidFill>
            <a:schemeClr val="bg1">
              <a:lumMod val="95000"/>
            </a:schemeClr>
          </a:solidFill>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0845B5BD-A440-4EE2-87B1-2243F75BD38F}"/>
              </a:ext>
            </a:extLst>
          </p:cNvPr>
          <p:cNvSpPr txBox="1"/>
          <p:nvPr/>
        </p:nvSpPr>
        <p:spPr>
          <a:xfrm>
            <a:off x="265351" y="3681487"/>
            <a:ext cx="1360889" cy="349211"/>
          </a:xfrm>
          <a:prstGeom prst="rect">
            <a:avLst/>
          </a:prstGeom>
          <a:noFill/>
        </p:spPr>
        <p:txBody>
          <a:bodyPr wrap="square" bIns="0" rtlCol="0" anchor="t" anchorCtr="0">
            <a:noAutofit/>
          </a:bodyPr>
          <a:lstStyle>
            <a:defPPr>
              <a:defRPr lang="en-US"/>
            </a:defPPr>
            <a:lvl1pPr algn="ctr">
              <a:defRPr kumimoji="1" b="1">
                <a:solidFill>
                  <a:srgbClr val="497351"/>
                </a:solidFill>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97351"/>
                </a:solidFill>
                <a:effectLst/>
                <a:uLnTx/>
                <a:uFillTx/>
                <a:latin typeface="BIZ UDPゴシック" panose="020B0400000000000000" pitchFamily="50" charset="-128"/>
                <a:ea typeface="BIZ UDPゴシック" panose="020B0400000000000000" pitchFamily="50" charset="-128"/>
                <a:cs typeface="+mn-cs"/>
              </a:rPr>
              <a:t>見学</a:t>
            </a:r>
          </a:p>
        </p:txBody>
      </p:sp>
      <p:sp>
        <p:nvSpPr>
          <p:cNvPr id="8" name="テキスト ボックス 7">
            <a:extLst>
              <a:ext uri="{FF2B5EF4-FFF2-40B4-BE49-F238E27FC236}">
                <a16:creationId xmlns:a16="http://schemas.microsoft.com/office/drawing/2014/main" id="{A8733960-97E8-4271-9585-27B2DAD9B8E8}"/>
              </a:ext>
            </a:extLst>
          </p:cNvPr>
          <p:cNvSpPr txBox="1"/>
          <p:nvPr/>
        </p:nvSpPr>
        <p:spPr>
          <a:xfrm>
            <a:off x="2090057" y="3685278"/>
            <a:ext cx="7623161" cy="430887"/>
          </a:xfrm>
          <a:prstGeom prst="rect">
            <a:avLst/>
          </a:prstGeom>
          <a:noFill/>
        </p:spPr>
        <p:txBody>
          <a:bodyPr wrap="square" rtlCol="0">
            <a:spAutoFit/>
          </a:bodyPr>
          <a:lstStyle/>
          <a:p>
            <a:pPr lvl="0"/>
            <a:r>
              <a:rPr lang="ja-JP" altLang="en-US" sz="1100" dirty="0">
                <a:solidFill>
                  <a:prstClr val="black"/>
                </a:solidFill>
                <a:latin typeface="BIZ UDPゴシック" panose="020B0400000000000000" pitchFamily="50" charset="-128"/>
                <a:ea typeface="BIZ UDPゴシック" panose="020B0400000000000000" pitchFamily="50" charset="-128"/>
              </a:rPr>
              <a:t>江戸時代から続くうだつの上がる家が並ぶ町並みを楽しめます。</a:t>
            </a:r>
          </a:p>
          <a:p>
            <a:pPr lvl="0"/>
            <a:r>
              <a:rPr lang="ja-JP" altLang="en-US" sz="1100" dirty="0">
                <a:solidFill>
                  <a:prstClr val="black"/>
                </a:solidFill>
                <a:latin typeface="BIZ UDPゴシック" panose="020B0400000000000000" pitchFamily="50" charset="-128"/>
                <a:ea typeface="BIZ UDPゴシック" panose="020B0400000000000000" pitchFamily="50" charset="-128"/>
              </a:rPr>
              <a:t>“うだつ”とは、屋根の両端に作られた防火壁のことです。</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E66C6C12-028B-478D-95A0-9ECB2B2CC882}"/>
              </a:ext>
            </a:extLst>
          </p:cNvPr>
          <p:cNvSpPr txBox="1"/>
          <p:nvPr/>
        </p:nvSpPr>
        <p:spPr>
          <a:xfrm>
            <a:off x="2090057" y="586579"/>
            <a:ext cx="7633915" cy="430887"/>
          </a:xfrm>
          <a:prstGeom prst="rect">
            <a:avLst/>
          </a:prstGeom>
          <a:noFill/>
        </p:spPr>
        <p:txBody>
          <a:bodyPr wrap="square" rtlCol="0">
            <a:spAutoFit/>
          </a:bodyPr>
          <a:lstStyle/>
          <a:p>
            <a:pPr lvl="0"/>
            <a:r>
              <a:rPr lang="ja-JP" altLang="en-US" sz="1100" dirty="0">
                <a:solidFill>
                  <a:prstClr val="black"/>
                </a:solidFill>
                <a:latin typeface="BIZ UDPゴシック" panose="020B0400000000000000" pitchFamily="50" charset="-128"/>
                <a:ea typeface="BIZ UDPゴシック" panose="020B0400000000000000" pitchFamily="50" charset="-128"/>
              </a:rPr>
              <a:t>日本一の激流として知られている吉野川。その上流にあたる大歩危・小歩危ではスリリングな激流下りが楽しめる</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lvl="0"/>
            <a:r>
              <a:rPr lang="ja-JP" altLang="en-US" sz="1100" dirty="0">
                <a:solidFill>
                  <a:prstClr val="black"/>
                </a:solidFill>
                <a:latin typeface="BIZ UDPゴシック" panose="020B0400000000000000" pitchFamily="50" charset="-128"/>
                <a:ea typeface="BIZ UDPゴシック" panose="020B0400000000000000" pitchFamily="50" charset="-128"/>
              </a:rPr>
              <a:t>全国有数のラフティングスポットです。</a:t>
            </a:r>
            <a:endPar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CB3F8BEB-FA4A-48C6-A150-270921762E59}"/>
              </a:ext>
            </a:extLst>
          </p:cNvPr>
          <p:cNvSpPr/>
          <p:nvPr/>
        </p:nvSpPr>
        <p:spPr>
          <a:xfrm>
            <a:off x="6610943" y="6553014"/>
            <a:ext cx="2964308" cy="1846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UI Gothic"/>
              </a:rPr>
              <a:t>※</a:t>
            </a:r>
            <a:r>
              <a:rPr kumimoji="0"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UI Gothic"/>
              </a:rPr>
              <a:t>体験時間や内容は各地域によって異なります。</a:t>
            </a:r>
            <a:endPar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object 14">
            <a:extLst>
              <a:ext uri="{FF2B5EF4-FFF2-40B4-BE49-F238E27FC236}">
                <a16:creationId xmlns:a16="http://schemas.microsoft.com/office/drawing/2014/main" id="{365C037C-17C8-4D13-977B-543E49A3F520}"/>
              </a:ext>
            </a:extLst>
          </p:cNvPr>
          <p:cNvSpPr txBox="1"/>
          <p:nvPr/>
        </p:nvSpPr>
        <p:spPr>
          <a:xfrm>
            <a:off x="328542" y="4203010"/>
            <a:ext cx="5894520" cy="2254754"/>
          </a:xfrm>
          <a:prstGeom prst="rect">
            <a:avLst/>
          </a:prstGeom>
          <a:solidFill>
            <a:srgbClr val="E0ECE2"/>
          </a:solidFill>
          <a:ln w="12700">
            <a:solidFill>
              <a:srgbClr val="598D63"/>
            </a:solidFill>
          </a:ln>
        </p:spPr>
        <p:txBody>
          <a:bodyPr vert="horz" wrap="square" lIns="36000" tIns="12700" rIns="0" bIns="0" rtlCol="0">
            <a:noAutofit/>
          </a:bodyPr>
          <a:lstStyle>
            <a:defPPr>
              <a:defRPr lang="en-US"/>
            </a:defPPr>
            <a:lvl1pPr>
              <a:defRPr kumimoji="1" sz="1200" b="1">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うだつの町並み（美馬市）</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defRPr/>
            </a:pPr>
            <a:r>
              <a:rPr lang="ja-JP" altLang="en-US" sz="1000" dirty="0">
                <a:solidFill>
                  <a:prstClr val="black"/>
                </a:solidFill>
              </a:rPr>
              <a:t>江戸時代に阿波藍の集散地として栄えた脇町は、うだつを掲げた商家の屋敷が残ることから、うだつの町として知られています。</a:t>
            </a:r>
            <a:endParaRPr lang="en-US" altLang="ja-JP" sz="1000" dirty="0">
              <a:solidFill>
                <a:prstClr val="black"/>
              </a:solidFill>
            </a:endParaRPr>
          </a:p>
          <a:p>
            <a:pPr lvl="0">
              <a:defRPr/>
            </a:pPr>
            <a:r>
              <a:rPr lang="ja-JP" altLang="en-US" sz="1000" dirty="0">
                <a:solidFill>
                  <a:prstClr val="black"/>
                </a:solidFill>
              </a:rPr>
              <a:t>脇町でも一、二を競った豪商吉田直兵衛の家は、市指定文化財として一般公開されており、建築様式の素晴らしさや当時の暮らしぶりを見学できます。他にも芝居小屋として建てられた脇町劇場オデオン座、伝統工芸の阿波踊り竹人形、美馬和傘、藍染のれんなどを展示している施設などレトロな建物が建ち並ぶ</a:t>
            </a:r>
            <a:endParaRPr lang="en-US" altLang="ja-JP" sz="1000" dirty="0">
              <a:solidFill>
                <a:prstClr val="black"/>
              </a:solidFill>
            </a:endParaRPr>
          </a:p>
          <a:p>
            <a:pPr lvl="0">
              <a:defRPr/>
            </a:pPr>
            <a:r>
              <a:rPr lang="ja-JP" altLang="en-US" sz="1000" dirty="0">
                <a:solidFill>
                  <a:prstClr val="black"/>
                </a:solidFill>
              </a:rPr>
              <a:t>町並みを見学することができます。</a:t>
            </a:r>
            <a:endParaRPr lang="en-US" altLang="ja-JP" sz="1000" dirty="0">
              <a:solidFill>
                <a:prstClr val="black"/>
              </a:solidFill>
            </a:endParaRPr>
          </a:p>
          <a:p>
            <a:pPr lvl="0">
              <a:defRPr/>
            </a:pPr>
            <a:endPar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defRPr/>
            </a:pP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在</a:t>
            </a:r>
            <a:r>
              <a:rPr kumimoji="1" 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zh-TW"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zh-TW" altLang="en-US" sz="1000" b="0" dirty="0">
                <a:solidFill>
                  <a:prstClr val="black"/>
                </a:solidFill>
              </a:rPr>
              <a:t>徳島県美馬市脇町</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所要時間：約</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受付時間は</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15:30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まで</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休 館 日 ：各施設による</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 館 料 ：各施設による</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 絡 先 ：美馬市観光文化資料館</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defRPr/>
            </a:pPr>
            <a:r>
              <a:rPr lang="ja-JP" altLang="en-US" sz="1000" b="0" dirty="0">
                <a:solidFill>
                  <a:prstClr val="black"/>
                </a:solidFill>
              </a:rPr>
              <a:t>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電話</a:t>
            </a:r>
            <a:r>
              <a:rPr lang="en-US" altLang="ja-JP" sz="1000" b="0" dirty="0">
                <a:solidFill>
                  <a:prstClr val="black"/>
                </a:solidFill>
              </a:rPr>
              <a:t>: 0883-53-8599</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ADFCE428-F127-4E6B-A2C3-4D3C274B6213}"/>
              </a:ext>
            </a:extLst>
          </p:cNvPr>
          <p:cNvSpPr txBox="1"/>
          <p:nvPr/>
        </p:nvSpPr>
        <p:spPr>
          <a:xfrm>
            <a:off x="265351" y="569224"/>
            <a:ext cx="2434306" cy="349211"/>
          </a:xfrm>
          <a:prstGeom prst="rect">
            <a:avLst/>
          </a:prstGeom>
          <a:noFill/>
        </p:spPr>
        <p:txBody>
          <a:bodyPr wrap="square" bIns="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97351"/>
                </a:solidFill>
                <a:effectLst/>
                <a:uLnTx/>
                <a:uFillTx/>
                <a:latin typeface="BIZ UDPゴシック" panose="020B0400000000000000" pitchFamily="50" charset="-128"/>
                <a:ea typeface="BIZ UDPゴシック" panose="020B0400000000000000" pitchFamily="50" charset="-128"/>
                <a:cs typeface="+mn-cs"/>
              </a:rPr>
              <a:t>体験</a:t>
            </a:r>
          </a:p>
        </p:txBody>
      </p:sp>
      <p:sp>
        <p:nvSpPr>
          <p:cNvPr id="23" name="テキスト ボックス 22">
            <a:extLst>
              <a:ext uri="{FF2B5EF4-FFF2-40B4-BE49-F238E27FC236}">
                <a16:creationId xmlns:a16="http://schemas.microsoft.com/office/drawing/2014/main" id="{3C27B2D5-07E5-4BC7-BAAD-48E3219A6DF8}"/>
              </a:ext>
            </a:extLst>
          </p:cNvPr>
          <p:cNvSpPr txBox="1"/>
          <p:nvPr/>
        </p:nvSpPr>
        <p:spPr>
          <a:xfrm>
            <a:off x="380324" y="-20370"/>
            <a:ext cx="361110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徳島ならではの体験コンテンツ（西部）　</a:t>
            </a:r>
          </a:p>
        </p:txBody>
      </p:sp>
      <p:sp>
        <p:nvSpPr>
          <p:cNvPr id="26" name="正方形/長方形 25">
            <a:extLst>
              <a:ext uri="{FF2B5EF4-FFF2-40B4-BE49-F238E27FC236}">
                <a16:creationId xmlns:a16="http://schemas.microsoft.com/office/drawing/2014/main" id="{E7C8830C-12F1-40A2-807E-155E140B61FD}"/>
              </a:ext>
            </a:extLst>
          </p:cNvPr>
          <p:cNvSpPr/>
          <p:nvPr/>
        </p:nvSpPr>
        <p:spPr>
          <a:xfrm>
            <a:off x="6353174" y="1064107"/>
            <a:ext cx="3230720" cy="2010430"/>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画像</a:t>
            </a:r>
          </a:p>
        </p:txBody>
      </p:sp>
      <p:sp>
        <p:nvSpPr>
          <p:cNvPr id="27" name="正方形/長方形 26">
            <a:extLst>
              <a:ext uri="{FF2B5EF4-FFF2-40B4-BE49-F238E27FC236}">
                <a16:creationId xmlns:a16="http://schemas.microsoft.com/office/drawing/2014/main" id="{8012EE00-5B33-4C90-B36B-A7E26FD5A403}"/>
              </a:ext>
            </a:extLst>
          </p:cNvPr>
          <p:cNvSpPr/>
          <p:nvPr/>
        </p:nvSpPr>
        <p:spPr>
          <a:xfrm>
            <a:off x="6353174" y="4203009"/>
            <a:ext cx="3240686" cy="2010430"/>
          </a:xfrm>
          <a:prstGeom prst="rect">
            <a:avLst/>
          </a:prstGeom>
          <a:pattFill prst="dkUpDiag">
            <a:fgClr>
              <a:schemeClr val="bg1">
                <a:lumMod val="85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画像</a:t>
            </a:r>
          </a:p>
        </p:txBody>
      </p:sp>
      <p:sp>
        <p:nvSpPr>
          <p:cNvPr id="18" name="テキスト ボックス 17">
            <a:extLst>
              <a:ext uri="{FF2B5EF4-FFF2-40B4-BE49-F238E27FC236}">
                <a16:creationId xmlns:a16="http://schemas.microsoft.com/office/drawing/2014/main" id="{9DF0503B-5F15-4204-BCD2-A981E68455E0}"/>
              </a:ext>
            </a:extLst>
          </p:cNvPr>
          <p:cNvSpPr txBox="1"/>
          <p:nvPr/>
        </p:nvSpPr>
        <p:spPr>
          <a:xfrm>
            <a:off x="10009244" y="3210651"/>
            <a:ext cx="2373278" cy="923330"/>
          </a:xfrm>
          <a:prstGeom prst="rect">
            <a:avLst/>
          </a:prstGeom>
          <a:solidFill>
            <a:srgbClr val="C00000"/>
          </a:solidFill>
        </p:spPr>
        <p:txBody>
          <a:bodyPr wrap="square" rtlCol="0">
            <a:spAutoFit/>
          </a:bodyPr>
          <a:lstStyle/>
          <a:p>
            <a:pPr algn="ctr"/>
            <a:r>
              <a:rPr kumimoji="1" lang="ja-JP" altLang="en-US" dirty="0">
                <a:solidFill>
                  <a:schemeClr val="bg1"/>
                </a:solidFill>
              </a:rPr>
              <a:t>西部</a:t>
            </a:r>
            <a:endParaRPr kumimoji="1" lang="en-US" altLang="ja-JP" dirty="0">
              <a:solidFill>
                <a:schemeClr val="bg1"/>
              </a:solidFill>
            </a:endParaRPr>
          </a:p>
          <a:p>
            <a:pPr algn="ctr"/>
            <a:r>
              <a:rPr kumimoji="1" lang="ja-JP" altLang="en-US" dirty="0">
                <a:solidFill>
                  <a:schemeClr val="bg1"/>
                </a:solidFill>
              </a:rPr>
              <a:t>吉野川ラフティング</a:t>
            </a:r>
            <a:endParaRPr kumimoji="1" lang="en-US" altLang="ja-JP" dirty="0">
              <a:solidFill>
                <a:schemeClr val="bg1"/>
              </a:solidFill>
            </a:endParaRPr>
          </a:p>
          <a:p>
            <a:pPr algn="ctr"/>
            <a:r>
              <a:rPr kumimoji="1" lang="ja-JP" altLang="en-US" dirty="0">
                <a:solidFill>
                  <a:schemeClr val="bg1"/>
                </a:solidFill>
              </a:rPr>
              <a:t>うだつの町並</a:t>
            </a:r>
          </a:p>
        </p:txBody>
      </p:sp>
      <p:pic>
        <p:nvPicPr>
          <p:cNvPr id="3" name="図 2">
            <a:extLst>
              <a:ext uri="{FF2B5EF4-FFF2-40B4-BE49-F238E27FC236}">
                <a16:creationId xmlns:a16="http://schemas.microsoft.com/office/drawing/2014/main" id="{594F03D3-B49A-43F2-9130-9ACF26BC41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3174" y="4203008"/>
            <a:ext cx="3240685" cy="2254753"/>
          </a:xfrm>
          <a:prstGeom prst="rect">
            <a:avLst/>
          </a:prstGeom>
        </p:spPr>
      </p:pic>
      <p:pic>
        <p:nvPicPr>
          <p:cNvPr id="17" name="図 16">
            <a:extLst>
              <a:ext uri="{FF2B5EF4-FFF2-40B4-BE49-F238E27FC236}">
                <a16:creationId xmlns:a16="http://schemas.microsoft.com/office/drawing/2014/main" id="{8BA55E02-1E39-42B6-928F-E1E9895E24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48" y="-13206"/>
            <a:ext cx="409206" cy="398437"/>
          </a:xfrm>
          <a:prstGeom prst="rect">
            <a:avLst/>
          </a:prstGeom>
        </p:spPr>
      </p:pic>
      <p:pic>
        <p:nvPicPr>
          <p:cNvPr id="19" name="図 18">
            <a:extLst>
              <a:ext uri="{FF2B5EF4-FFF2-40B4-BE49-F238E27FC236}">
                <a16:creationId xmlns:a16="http://schemas.microsoft.com/office/drawing/2014/main" id="{FCCF7243-0BAE-4C3A-A616-ED2E986C6477}"/>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353174" y="1079433"/>
            <a:ext cx="3222077" cy="2416242"/>
          </a:xfrm>
          <a:prstGeom prst="rect">
            <a:avLst/>
          </a:prstGeom>
        </p:spPr>
      </p:pic>
      <p:pic>
        <p:nvPicPr>
          <p:cNvPr id="5" name="図 4">
            <a:extLst>
              <a:ext uri="{FF2B5EF4-FFF2-40B4-BE49-F238E27FC236}">
                <a16:creationId xmlns:a16="http://schemas.microsoft.com/office/drawing/2014/main" id="{93068E32-5AEB-4ABE-83FF-52DB329765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0822" y="5542323"/>
            <a:ext cx="789953" cy="789953"/>
          </a:xfrm>
          <a:prstGeom prst="rect">
            <a:avLst/>
          </a:prstGeom>
        </p:spPr>
      </p:pic>
      <p:pic>
        <p:nvPicPr>
          <p:cNvPr id="22" name="図 21">
            <a:extLst>
              <a:ext uri="{FF2B5EF4-FFF2-40B4-BE49-F238E27FC236}">
                <a16:creationId xmlns:a16="http://schemas.microsoft.com/office/drawing/2014/main" id="{6083A3A7-2DB5-4370-9A7F-0D1505C388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80822" y="2575667"/>
            <a:ext cx="787080" cy="789953"/>
          </a:xfrm>
          <a:prstGeom prst="rect">
            <a:avLst/>
          </a:prstGeom>
        </p:spPr>
      </p:pic>
    </p:spTree>
    <p:extLst>
      <p:ext uri="{BB962C8B-B14F-4D97-AF65-F5344CB8AC3E}">
        <p14:creationId xmlns:p14="http://schemas.microsoft.com/office/powerpoint/2010/main" val="327775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3738E2F-6559-4D06-BCE6-B15BDAF9E625}"/>
              </a:ext>
            </a:extLst>
          </p:cNvPr>
          <p:cNvSpPr txBox="1"/>
          <p:nvPr/>
        </p:nvSpPr>
        <p:spPr>
          <a:xfrm>
            <a:off x="380324" y="-20370"/>
            <a:ext cx="5657619" cy="338554"/>
          </a:xfrm>
          <a:prstGeom prst="rect">
            <a:avLst/>
          </a:prstGeom>
          <a:noFill/>
        </p:spPr>
        <p:txBody>
          <a:bodyPr wrap="square" rtlCol="0">
            <a:spAutoFit/>
          </a:bodyPr>
          <a:lstStyle/>
          <a:p>
            <a:pPr lvl="0">
              <a:defRPr/>
            </a:pPr>
            <a:r>
              <a:rPr kumimoji="1" lang="ja-JP" altLang="en-US" sz="1600" b="1" dirty="0">
                <a:solidFill>
                  <a:prstClr val="white"/>
                </a:solidFill>
                <a:latin typeface="BIZ UDPゴシック" panose="020B0400000000000000" pitchFamily="50" charset="-128"/>
                <a:ea typeface="BIZ UDPゴシック" panose="020B0400000000000000" pitchFamily="50" charset="-128"/>
              </a:rPr>
              <a:t>モデルコース（バス利用＿関西・中四国発着　１泊２日利用）</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a:extLst>
              <a:ext uri="{FF2B5EF4-FFF2-40B4-BE49-F238E27FC236}">
                <a16:creationId xmlns:a16="http://schemas.microsoft.com/office/drawing/2014/main" id="{8CE4A191-A2FB-418F-807C-C6BEE1C622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607" y="529079"/>
            <a:ext cx="411898" cy="401129"/>
          </a:xfrm>
          <a:prstGeom prst="rect">
            <a:avLst/>
          </a:prstGeom>
        </p:spPr>
      </p:pic>
      <p:graphicFrame>
        <p:nvGraphicFramePr>
          <p:cNvPr id="5" name="表 4">
            <a:extLst>
              <a:ext uri="{FF2B5EF4-FFF2-40B4-BE49-F238E27FC236}">
                <a16:creationId xmlns:a16="http://schemas.microsoft.com/office/drawing/2014/main" id="{0646E351-C504-4167-BF6A-BA075143C492}"/>
              </a:ext>
            </a:extLst>
          </p:cNvPr>
          <p:cNvGraphicFramePr>
            <a:graphicFrameLocks noGrp="1"/>
          </p:cNvGraphicFramePr>
          <p:nvPr>
            <p:extLst>
              <p:ext uri="{D42A27DB-BD31-4B8C-83A1-F6EECF244321}">
                <p14:modId xmlns:p14="http://schemas.microsoft.com/office/powerpoint/2010/main" val="1610148344"/>
              </p:ext>
            </p:extLst>
          </p:nvPr>
        </p:nvGraphicFramePr>
        <p:xfrm>
          <a:off x="272141" y="392350"/>
          <a:ext cx="9371391" cy="2350840"/>
        </p:xfrm>
        <a:graphic>
          <a:graphicData uri="http://schemas.openxmlformats.org/drawingml/2006/table">
            <a:tbl>
              <a:tblPr firstRow="1" bandRow="1">
                <a:tableStyleId>{93296810-A885-4BE3-A3E7-6D5BEEA58F35}</a:tableStyleId>
              </a:tblPr>
              <a:tblGrid>
                <a:gridCol w="782022">
                  <a:extLst>
                    <a:ext uri="{9D8B030D-6E8A-4147-A177-3AD203B41FA5}">
                      <a16:colId xmlns:a16="http://schemas.microsoft.com/office/drawing/2014/main" val="2916848908"/>
                    </a:ext>
                  </a:extLst>
                </a:gridCol>
                <a:gridCol w="8589369">
                  <a:extLst>
                    <a:ext uri="{9D8B030D-6E8A-4147-A177-3AD203B41FA5}">
                      <a16:colId xmlns:a16="http://schemas.microsoft.com/office/drawing/2014/main" val="3007386885"/>
                    </a:ext>
                  </a:extLst>
                </a:gridCol>
              </a:tblGrid>
              <a:tr h="370840">
                <a:tc gridSpan="2">
                  <a:txBody>
                    <a:bodyPr/>
                    <a:lstStyle/>
                    <a:p>
                      <a:r>
                        <a:rPr kumimoji="1" lang="ja-JP" altLang="en-US" sz="1400" dirty="0">
                          <a:latin typeface="BIZ UDPゴシック" panose="020B0400000000000000" pitchFamily="50" charset="-128"/>
                          <a:ea typeface="BIZ UDPゴシック" panose="020B0400000000000000" pitchFamily="50" charset="-128"/>
                        </a:rPr>
                        <a:t>東部エリア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最大</a:t>
                      </a:r>
                      <a:r>
                        <a:rPr kumimoji="1" lang="en-US" altLang="ja-JP" sz="1200" dirty="0">
                          <a:latin typeface="BIZ UDPゴシック" panose="020B0400000000000000" pitchFamily="50" charset="-128"/>
                          <a:ea typeface="BIZ UDPゴシック" panose="020B0400000000000000" pitchFamily="50" charset="-128"/>
                        </a:rPr>
                        <a:t>70</a:t>
                      </a:r>
                      <a:r>
                        <a:rPr kumimoji="1" lang="ja-JP" altLang="en-US" sz="1200" dirty="0">
                          <a:latin typeface="BIZ UDPゴシック" panose="020B0400000000000000" pitchFamily="50" charset="-128"/>
                          <a:ea typeface="BIZ UDPゴシック" panose="020B0400000000000000" pitchFamily="50" charset="-128"/>
                        </a:rPr>
                        <a:t>名程度のコースになります。（ひょうたん島クルーズ）</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727051"/>
                  </a:ext>
                </a:extLst>
              </a:tr>
              <a:tr h="720000">
                <a:tc>
                  <a:txBody>
                    <a:bodyPr/>
                    <a:lstStyle/>
                    <a:p>
                      <a:r>
                        <a:rPr kumimoji="1" lang="ja-JP" altLang="en-US" sz="1100" dirty="0">
                          <a:latin typeface="BIZ UDPゴシック" panose="020B0400000000000000" pitchFamily="50" charset="-128"/>
                          <a:ea typeface="BIZ UDPゴシック" panose="020B0400000000000000" pitchFamily="50" charset="-128"/>
                        </a:rPr>
                        <a:t>１日目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各地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（途中、昼食）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を学ぶ①</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上勝町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徳島市</a:t>
                      </a:r>
                      <a:endParaRPr kumimoji="1" lang="en-US" altLang="ja-JP" sz="8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13:00</a:t>
                      </a:r>
                      <a:r>
                        <a:rPr kumimoji="1" lang="en-US" altLang="ja-JP" sz="11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17:00              18:00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5244162"/>
                  </a:ext>
                </a:extLst>
              </a:tr>
              <a:tr h="1260000">
                <a:tc>
                  <a:txBody>
                    <a:bodyPr/>
                    <a:lstStyle/>
                    <a:p>
                      <a:r>
                        <a:rPr kumimoji="1" lang="ja-JP" altLang="en-US" sz="1100" dirty="0">
                          <a:latin typeface="BIZ UDPゴシック" panose="020B0400000000000000" pitchFamily="50" charset="-128"/>
                          <a:ea typeface="BIZ UDPゴシック" panose="020B0400000000000000" pitchFamily="50" charset="-128"/>
                        </a:rPr>
                        <a:t>２日目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a:t>
                      </a:r>
                      <a:r>
                        <a:rPr kumimoji="1" lang="en-US" altLang="ja-JP" sz="800" dirty="0">
                          <a:latin typeface="BIZ UDPゴシック" panose="020B0400000000000000" pitchFamily="50" charset="-128"/>
                          <a:ea typeface="BIZ UDPゴシック" panose="020B0400000000000000" pitchFamily="50" charset="-128"/>
                        </a:rPr>
                        <a:t>11</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00</a:t>
                      </a:r>
                      <a:r>
                        <a:rPr kumimoji="1" lang="ja-JP" altLang="en-US" sz="800" dirty="0">
                          <a:latin typeface="BIZ UDPゴシック" panose="020B0400000000000000" pitchFamily="50" charset="-128"/>
                          <a:ea typeface="BIZ UDPゴシック" panose="020B0400000000000000" pitchFamily="50" charset="-128"/>
                        </a:rPr>
                        <a:t>～上映              </a:t>
                      </a:r>
                      <a:r>
                        <a:rPr kumimoji="1" lang="ja-JP" altLang="en-US" sz="1100" dirty="0">
                          <a:latin typeface="BIZ UDPゴシック" panose="020B0400000000000000" pitchFamily="50" charset="-128"/>
                          <a:ea typeface="BIZ UDPゴシック" panose="020B0400000000000000" pitchFamily="50" charset="-128"/>
                        </a:rPr>
                        <a:t>🚌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徳島市内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阿波おどり会館・眉山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昼食（市内ホテル）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ひょうたん島クルーズ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阿波十郎兵衛屋敷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8:30               9:00                      11:50              12:20             13:10               13:30                                               14:00               15:00             </a:t>
                      </a:r>
                    </a:p>
                    <a:p>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大塚国際美術館 </a:t>
                      </a:r>
                      <a:r>
                        <a:rPr kumimoji="1" lang="ja-JP" altLang="en-US" sz="1100" dirty="0">
                          <a:latin typeface="BIZ UDPゴシック" panose="020B0400000000000000" pitchFamily="50" charset="-128"/>
                          <a:ea typeface="BIZ UDPゴシック" panose="020B0400000000000000" pitchFamily="50" charset="-128"/>
                        </a:rPr>
                        <a:t>ーーー 各地</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15:30          17:30    </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4523952"/>
                  </a:ext>
                </a:extLst>
              </a:tr>
            </a:tbl>
          </a:graphicData>
        </a:graphic>
      </p:graphicFrame>
      <p:graphicFrame>
        <p:nvGraphicFramePr>
          <p:cNvPr id="6" name="表 5">
            <a:extLst>
              <a:ext uri="{FF2B5EF4-FFF2-40B4-BE49-F238E27FC236}">
                <a16:creationId xmlns:a16="http://schemas.microsoft.com/office/drawing/2014/main" id="{5576A010-B500-4091-935F-98CD487827F5}"/>
              </a:ext>
            </a:extLst>
          </p:cNvPr>
          <p:cNvGraphicFramePr>
            <a:graphicFrameLocks noGrp="1"/>
          </p:cNvGraphicFramePr>
          <p:nvPr>
            <p:extLst>
              <p:ext uri="{D42A27DB-BD31-4B8C-83A1-F6EECF244321}">
                <p14:modId xmlns:p14="http://schemas.microsoft.com/office/powerpoint/2010/main" val="3770880298"/>
              </p:ext>
            </p:extLst>
          </p:nvPr>
        </p:nvGraphicFramePr>
        <p:xfrm>
          <a:off x="267305" y="2817356"/>
          <a:ext cx="9371390" cy="1810840"/>
        </p:xfrm>
        <a:graphic>
          <a:graphicData uri="http://schemas.openxmlformats.org/drawingml/2006/table">
            <a:tbl>
              <a:tblPr firstRow="1" bandRow="1">
                <a:tableStyleId>{93296810-A885-4BE3-A3E7-6D5BEEA58F35}</a:tableStyleId>
              </a:tblPr>
              <a:tblGrid>
                <a:gridCol w="799405">
                  <a:extLst>
                    <a:ext uri="{9D8B030D-6E8A-4147-A177-3AD203B41FA5}">
                      <a16:colId xmlns:a16="http://schemas.microsoft.com/office/drawing/2014/main" val="2916848908"/>
                    </a:ext>
                  </a:extLst>
                </a:gridCol>
                <a:gridCol w="8571985">
                  <a:extLst>
                    <a:ext uri="{9D8B030D-6E8A-4147-A177-3AD203B41FA5}">
                      <a16:colId xmlns:a16="http://schemas.microsoft.com/office/drawing/2014/main" val="3007386885"/>
                    </a:ext>
                  </a:extLst>
                </a:gridCol>
              </a:tblGrid>
              <a:tr h="370840">
                <a:tc gridSpan="2">
                  <a:txBody>
                    <a:bodyPr/>
                    <a:lstStyle/>
                    <a:p>
                      <a:r>
                        <a:rPr kumimoji="1" lang="ja-JP" altLang="en-US" sz="1400" dirty="0">
                          <a:latin typeface="BIZ UDPゴシック" panose="020B0400000000000000" pitchFamily="50" charset="-128"/>
                          <a:ea typeface="BIZ UDPゴシック" panose="020B0400000000000000" pitchFamily="50" charset="-128"/>
                        </a:rPr>
                        <a:t>南部エリア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みなみ阿波よくばり体験は１体験あたり約１クラス程度です。南部の宿泊は約</a:t>
                      </a:r>
                      <a:r>
                        <a:rPr kumimoji="1" lang="en-US" altLang="ja-JP" sz="1200" dirty="0">
                          <a:latin typeface="BIZ UDPゴシック" panose="020B0400000000000000" pitchFamily="50" charset="-128"/>
                          <a:ea typeface="BIZ UDPゴシック" panose="020B0400000000000000" pitchFamily="50" charset="-128"/>
                        </a:rPr>
                        <a:t>260</a:t>
                      </a:r>
                      <a:r>
                        <a:rPr kumimoji="1" lang="ja-JP" altLang="en-US" sz="1200" dirty="0">
                          <a:latin typeface="BIZ UDPゴシック" panose="020B0400000000000000" pitchFamily="50" charset="-128"/>
                          <a:ea typeface="BIZ UDPゴシック" panose="020B0400000000000000" pitchFamily="50" charset="-128"/>
                        </a:rPr>
                        <a:t>名（複数施設）です。</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727051"/>
                  </a:ext>
                </a:extLst>
              </a:tr>
              <a:tr h="720000">
                <a:tc>
                  <a:txBody>
                    <a:bodyPr/>
                    <a:lstStyle/>
                    <a:p>
                      <a:r>
                        <a:rPr kumimoji="1" lang="ja-JP" altLang="en-US" sz="1100" dirty="0">
                          <a:latin typeface="BIZ UDPゴシック" panose="020B0400000000000000" pitchFamily="50" charset="-128"/>
                          <a:ea typeface="BIZ UDPゴシック" panose="020B0400000000000000" pitchFamily="50" charset="-128"/>
                        </a:rPr>
                        <a:t>１日目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各地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（途中、昼食）</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を学ぶ②</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南阿波よくばり体験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ミュージック花火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南部</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13:00</a:t>
                      </a:r>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16:00         </a:t>
                      </a:r>
                      <a:r>
                        <a:rPr kumimoji="1" lang="ja-JP" altLang="en-US" sz="800" dirty="0">
                          <a:latin typeface="BIZ UDPゴシック" panose="020B0400000000000000" pitchFamily="50" charset="-128"/>
                          <a:ea typeface="BIZ UDPゴシック" panose="020B0400000000000000" pitchFamily="50" charset="-128"/>
                        </a:rPr>
                        <a:t>  </a:t>
                      </a:r>
                      <a:endParaRPr kumimoji="1" lang="en-US" altLang="ja-JP"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5244162"/>
                  </a:ext>
                </a:extLst>
              </a:tr>
              <a:tr h="720000">
                <a:tc>
                  <a:txBody>
                    <a:bodyPr/>
                    <a:lstStyle/>
                    <a:p>
                      <a:r>
                        <a:rPr kumimoji="1" lang="ja-JP" altLang="en-US" sz="1100" dirty="0">
                          <a:latin typeface="BIZ UDPゴシック" panose="020B0400000000000000" pitchFamily="50" charset="-128"/>
                          <a:ea typeface="BIZ UDPゴシック" panose="020B0400000000000000" pitchFamily="50" charset="-128"/>
                        </a:rPr>
                        <a:t>２日目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南部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日和佐ウミガメ博物館カレッタ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昼食（市内ホテル）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鳴門市ドイツ館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大塚国際美術館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各地</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8:30               9:00                                      10:00              11:30             12:30               13:00         14:00              14:30           16:30</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4523952"/>
                  </a:ext>
                </a:extLst>
              </a:tr>
            </a:tbl>
          </a:graphicData>
        </a:graphic>
      </p:graphicFrame>
      <p:graphicFrame>
        <p:nvGraphicFramePr>
          <p:cNvPr id="8" name="表 7">
            <a:extLst>
              <a:ext uri="{FF2B5EF4-FFF2-40B4-BE49-F238E27FC236}">
                <a16:creationId xmlns:a16="http://schemas.microsoft.com/office/drawing/2014/main" id="{40B77C77-2F86-4B18-91BF-B2D789B9AF53}"/>
              </a:ext>
            </a:extLst>
          </p:cNvPr>
          <p:cNvGraphicFramePr>
            <a:graphicFrameLocks noGrp="1"/>
          </p:cNvGraphicFramePr>
          <p:nvPr>
            <p:extLst>
              <p:ext uri="{D42A27DB-BD31-4B8C-83A1-F6EECF244321}">
                <p14:modId xmlns:p14="http://schemas.microsoft.com/office/powerpoint/2010/main" val="4123014891"/>
              </p:ext>
            </p:extLst>
          </p:nvPr>
        </p:nvGraphicFramePr>
        <p:xfrm>
          <a:off x="267305" y="4702362"/>
          <a:ext cx="9371390" cy="1810840"/>
        </p:xfrm>
        <a:graphic>
          <a:graphicData uri="http://schemas.openxmlformats.org/drawingml/2006/table">
            <a:tbl>
              <a:tblPr firstRow="1" bandRow="1">
                <a:tableStyleId>{93296810-A885-4BE3-A3E7-6D5BEEA58F35}</a:tableStyleId>
              </a:tblPr>
              <a:tblGrid>
                <a:gridCol w="799405">
                  <a:extLst>
                    <a:ext uri="{9D8B030D-6E8A-4147-A177-3AD203B41FA5}">
                      <a16:colId xmlns:a16="http://schemas.microsoft.com/office/drawing/2014/main" val="2916848908"/>
                    </a:ext>
                  </a:extLst>
                </a:gridCol>
                <a:gridCol w="8571985">
                  <a:extLst>
                    <a:ext uri="{9D8B030D-6E8A-4147-A177-3AD203B41FA5}">
                      <a16:colId xmlns:a16="http://schemas.microsoft.com/office/drawing/2014/main" val="3007386885"/>
                    </a:ext>
                  </a:extLst>
                </a:gridCol>
              </a:tblGrid>
              <a:tr h="370840">
                <a:tc gridSpan="2">
                  <a:txBody>
                    <a:bodyPr/>
                    <a:lstStyle/>
                    <a:p>
                      <a:r>
                        <a:rPr kumimoji="1" lang="ja-JP" altLang="en-US" sz="1400" dirty="0">
                          <a:latin typeface="BIZ UDPゴシック" panose="020B0400000000000000" pitchFamily="50" charset="-128"/>
                          <a:ea typeface="BIZ UDPゴシック" panose="020B0400000000000000" pitchFamily="50" charset="-128"/>
                        </a:rPr>
                        <a:t>西部エリア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民泊は最大</a:t>
                      </a:r>
                      <a:r>
                        <a:rPr kumimoji="1" lang="en-US" altLang="ja-JP" sz="1200" dirty="0">
                          <a:latin typeface="BIZ UDPゴシック" panose="020B0400000000000000" pitchFamily="50" charset="-128"/>
                          <a:ea typeface="BIZ UDPゴシック" panose="020B0400000000000000" pitchFamily="50" charset="-128"/>
                        </a:rPr>
                        <a:t>400</a:t>
                      </a:r>
                      <a:r>
                        <a:rPr kumimoji="1" lang="ja-JP" altLang="en-US" sz="1200" dirty="0">
                          <a:latin typeface="BIZ UDPゴシック" panose="020B0400000000000000" pitchFamily="50" charset="-128"/>
                          <a:ea typeface="BIZ UDPゴシック" panose="020B0400000000000000" pitchFamily="50" charset="-128"/>
                        </a:rPr>
                        <a:t>名まで対応可能ですが、ラフティングは１８０名程度になります。</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727051"/>
                  </a:ext>
                </a:extLst>
              </a:tr>
              <a:tr h="720000">
                <a:tc>
                  <a:txBody>
                    <a:bodyPr/>
                    <a:lstStyle/>
                    <a:p>
                      <a:r>
                        <a:rPr kumimoji="1" lang="ja-JP" altLang="en-US" sz="1100" dirty="0">
                          <a:latin typeface="BIZ UDPゴシック" panose="020B0400000000000000" pitchFamily="50" charset="-128"/>
                          <a:ea typeface="BIZ UDPゴシック" panose="020B0400000000000000" pitchFamily="50" charset="-128"/>
                        </a:rPr>
                        <a:t>１日目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a:t>
                      </a:r>
                      <a:r>
                        <a:rPr kumimoji="1" lang="ja-JP" altLang="en-US" sz="800" dirty="0">
                          <a:latin typeface="BIZ UDPゴシック" panose="020B0400000000000000" pitchFamily="50" charset="-128"/>
                          <a:ea typeface="BIZ UDPゴシック" panose="020B0400000000000000" pitchFamily="50" charset="-128"/>
                        </a:rPr>
                        <a:t>（各家庭の車で移動）</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各地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（途中、昼食）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を学ぶ③</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 そら</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の</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郷山里物語 </a:t>
                      </a:r>
                      <a:r>
                        <a:rPr kumimoji="1" lang="ja-JP" altLang="en-US" sz="1100" dirty="0">
                          <a:latin typeface="BIZ UDPゴシック" panose="020B0400000000000000" pitchFamily="50" charset="-128"/>
                          <a:ea typeface="BIZ UDPゴシック" panose="020B0400000000000000" pitchFamily="50" charset="-128"/>
                        </a:rPr>
                        <a:t>ーーー 民泊</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13:00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5244162"/>
                  </a:ext>
                </a:extLst>
              </a:tr>
              <a:tr h="720000">
                <a:tc>
                  <a:txBody>
                    <a:bodyPr/>
                    <a:lstStyle/>
                    <a:p>
                      <a:r>
                        <a:rPr kumimoji="1" lang="ja-JP" altLang="en-US" sz="1100" dirty="0">
                          <a:latin typeface="BIZ UDPゴシック" panose="020B0400000000000000" pitchFamily="50" charset="-128"/>
                          <a:ea typeface="BIZ UDPゴシック" panose="020B0400000000000000" pitchFamily="50" charset="-128"/>
                        </a:rPr>
                        <a:t>２日目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民泊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農業体験</a:t>
                      </a:r>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吉野川ラフティング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藍の館（藍染体験）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各地</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10:00              11</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00</a:t>
                      </a:r>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               14:00             15:15   </a:t>
                      </a:r>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          16:30 </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4523952"/>
                  </a:ext>
                </a:extLst>
              </a:tr>
            </a:tbl>
          </a:graphicData>
        </a:graphic>
      </p:graphicFrame>
      <p:sp>
        <p:nvSpPr>
          <p:cNvPr id="2" name="テキスト ボックス 1">
            <a:extLst>
              <a:ext uri="{FF2B5EF4-FFF2-40B4-BE49-F238E27FC236}">
                <a16:creationId xmlns:a16="http://schemas.microsoft.com/office/drawing/2014/main" id="{2B006C0E-33F5-4E3F-8CA6-7D0DA143B6E2}"/>
              </a:ext>
            </a:extLst>
          </p:cNvPr>
          <p:cNvSpPr txBox="1"/>
          <p:nvPr/>
        </p:nvSpPr>
        <p:spPr>
          <a:xfrm>
            <a:off x="6383867" y="846667"/>
            <a:ext cx="3046792" cy="600164"/>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ポイント</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上勝町は徳島市内から約１時間の位置にあるので、徳島市や鳴門市と組み合わせが可能です。</a:t>
            </a:r>
          </a:p>
        </p:txBody>
      </p:sp>
      <p:sp>
        <p:nvSpPr>
          <p:cNvPr id="9" name="テキスト ボックス 8">
            <a:extLst>
              <a:ext uri="{FF2B5EF4-FFF2-40B4-BE49-F238E27FC236}">
                <a16:creationId xmlns:a16="http://schemas.microsoft.com/office/drawing/2014/main" id="{19C4EF06-F85D-403F-ADD3-CDB7829DCDB0}"/>
              </a:ext>
            </a:extLst>
          </p:cNvPr>
          <p:cNvSpPr txBox="1"/>
          <p:nvPr/>
        </p:nvSpPr>
        <p:spPr>
          <a:xfrm>
            <a:off x="6859208" y="5493054"/>
            <a:ext cx="2694821" cy="584775"/>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ポイント</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西部エリアの民泊をメインにしたコースです。</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ご家庭により様々な体験が可能です。</a:t>
            </a:r>
          </a:p>
        </p:txBody>
      </p:sp>
      <p:sp>
        <p:nvSpPr>
          <p:cNvPr id="11" name="テキスト ボックス 10">
            <a:extLst>
              <a:ext uri="{FF2B5EF4-FFF2-40B4-BE49-F238E27FC236}">
                <a16:creationId xmlns:a16="http://schemas.microsoft.com/office/drawing/2014/main" id="{B0FEF923-05CE-4327-848F-86F967631E33}"/>
              </a:ext>
            </a:extLst>
          </p:cNvPr>
          <p:cNvSpPr txBox="1"/>
          <p:nvPr/>
        </p:nvSpPr>
        <p:spPr>
          <a:xfrm>
            <a:off x="7907263" y="3241494"/>
            <a:ext cx="1731432" cy="584775"/>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ポイント</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鳴門市ドイツ館では歴史・平和学習も可能です。</a:t>
            </a:r>
          </a:p>
        </p:txBody>
      </p:sp>
      <p:pic>
        <p:nvPicPr>
          <p:cNvPr id="14" name="Google Shape;819;p16">
            <a:extLst>
              <a:ext uri="{FF2B5EF4-FFF2-40B4-BE49-F238E27FC236}">
                <a16:creationId xmlns:a16="http://schemas.microsoft.com/office/drawing/2014/main" id="{A64A506A-2A8B-42AE-987C-93DBD09CA50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442" y="-12819"/>
            <a:ext cx="406514" cy="398437"/>
          </a:xfrm>
          <a:prstGeom prst="rect">
            <a:avLst/>
          </a:prstGeom>
          <a:noFill/>
          <a:ln>
            <a:noFill/>
          </a:ln>
        </p:spPr>
      </p:pic>
    </p:spTree>
    <p:extLst>
      <p:ext uri="{BB962C8B-B14F-4D97-AF65-F5344CB8AC3E}">
        <p14:creationId xmlns:p14="http://schemas.microsoft.com/office/powerpoint/2010/main" val="113952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26F5F7A-E6BB-4ADA-A50F-8D0E68EEA58E}"/>
              </a:ext>
            </a:extLst>
          </p:cNvPr>
          <p:cNvSpPr txBox="1"/>
          <p:nvPr/>
        </p:nvSpPr>
        <p:spPr>
          <a:xfrm>
            <a:off x="380324" y="-20370"/>
            <a:ext cx="5657619" cy="338554"/>
          </a:xfrm>
          <a:prstGeom prst="rect">
            <a:avLst/>
          </a:prstGeom>
          <a:noFill/>
        </p:spPr>
        <p:txBody>
          <a:bodyPr wrap="square" rtlCol="0">
            <a:spAutoFit/>
          </a:bodyPr>
          <a:lstStyle/>
          <a:p>
            <a:pPr lvl="0">
              <a:defRPr/>
            </a:pPr>
            <a:r>
              <a:rPr kumimoji="1" lang="ja-JP" altLang="en-US" sz="1600" b="1" dirty="0">
                <a:solidFill>
                  <a:prstClr val="white"/>
                </a:solidFill>
                <a:latin typeface="BIZ UDPゴシック" panose="020B0400000000000000" pitchFamily="50" charset="-128"/>
                <a:ea typeface="BIZ UDPゴシック" panose="020B0400000000000000" pitchFamily="50" charset="-128"/>
              </a:rPr>
              <a:t>モデルコース（バス利用＿関西・中四国発着　</a:t>
            </a:r>
            <a:r>
              <a:rPr kumimoji="1" lang="en-US" altLang="ja-JP" sz="1600" b="1" dirty="0">
                <a:solidFill>
                  <a:prstClr val="white"/>
                </a:solidFill>
                <a:latin typeface="BIZ UDPゴシック" panose="020B0400000000000000" pitchFamily="50" charset="-128"/>
                <a:ea typeface="BIZ UDPゴシック" panose="020B0400000000000000" pitchFamily="50" charset="-128"/>
              </a:rPr>
              <a:t>2</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泊</a:t>
            </a:r>
            <a:r>
              <a:rPr kumimoji="1" lang="en-US" altLang="ja-JP" sz="1600" b="1" dirty="0">
                <a:solidFill>
                  <a:prstClr val="white"/>
                </a:solidFill>
                <a:latin typeface="BIZ UDPゴシック" panose="020B0400000000000000" pitchFamily="50" charset="-128"/>
                <a:ea typeface="BIZ UDPゴシック" panose="020B0400000000000000" pitchFamily="50" charset="-128"/>
              </a:rPr>
              <a:t>3</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日利用）</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5" name="表 4">
            <a:extLst>
              <a:ext uri="{FF2B5EF4-FFF2-40B4-BE49-F238E27FC236}">
                <a16:creationId xmlns:a16="http://schemas.microsoft.com/office/drawing/2014/main" id="{36D4E461-4A97-4AF8-A3AC-0308F093A048}"/>
              </a:ext>
            </a:extLst>
          </p:cNvPr>
          <p:cNvGraphicFramePr>
            <a:graphicFrameLocks noGrp="1"/>
          </p:cNvGraphicFramePr>
          <p:nvPr>
            <p:extLst>
              <p:ext uri="{D42A27DB-BD31-4B8C-83A1-F6EECF244321}">
                <p14:modId xmlns:p14="http://schemas.microsoft.com/office/powerpoint/2010/main" val="1912578622"/>
              </p:ext>
            </p:extLst>
          </p:nvPr>
        </p:nvGraphicFramePr>
        <p:xfrm>
          <a:off x="272142" y="357473"/>
          <a:ext cx="9379858" cy="2016760"/>
        </p:xfrm>
        <a:graphic>
          <a:graphicData uri="http://schemas.openxmlformats.org/drawingml/2006/table">
            <a:tbl>
              <a:tblPr firstRow="1" bandRow="1">
                <a:tableStyleId>{93296810-A885-4BE3-A3E7-6D5BEEA58F35}</a:tableStyleId>
              </a:tblPr>
              <a:tblGrid>
                <a:gridCol w="800127">
                  <a:extLst>
                    <a:ext uri="{9D8B030D-6E8A-4147-A177-3AD203B41FA5}">
                      <a16:colId xmlns:a16="http://schemas.microsoft.com/office/drawing/2014/main" val="2916848908"/>
                    </a:ext>
                  </a:extLst>
                </a:gridCol>
                <a:gridCol w="8579731">
                  <a:extLst>
                    <a:ext uri="{9D8B030D-6E8A-4147-A177-3AD203B41FA5}">
                      <a16:colId xmlns:a16="http://schemas.microsoft.com/office/drawing/2014/main" val="3007386885"/>
                    </a:ext>
                  </a:extLst>
                </a:gridCol>
              </a:tblGrid>
              <a:tr h="370840">
                <a:tc gridSpan="2">
                  <a:txBody>
                    <a:bodyPr/>
                    <a:lstStyle/>
                    <a:p>
                      <a:r>
                        <a:rPr kumimoji="1" lang="ja-JP" altLang="en-US" sz="1400" dirty="0">
                          <a:latin typeface="BIZ UDPゴシック" panose="020B0400000000000000" pitchFamily="50" charset="-128"/>
                          <a:ea typeface="BIZ UDPゴシック" panose="020B0400000000000000" pitchFamily="50" charset="-128"/>
                        </a:rPr>
                        <a:t>南部エリア</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東部エリア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最大</a:t>
                      </a:r>
                      <a:r>
                        <a:rPr kumimoji="1" lang="en-US" altLang="ja-JP" sz="1200" dirty="0">
                          <a:latin typeface="BIZ UDPゴシック" panose="020B0400000000000000" pitchFamily="50" charset="-128"/>
                          <a:ea typeface="BIZ UDPゴシック" panose="020B0400000000000000" pitchFamily="50" charset="-128"/>
                        </a:rPr>
                        <a:t>70</a:t>
                      </a:r>
                      <a:r>
                        <a:rPr kumimoji="1" lang="ja-JP" altLang="en-US" sz="1200" dirty="0">
                          <a:latin typeface="BIZ UDPゴシック" panose="020B0400000000000000" pitchFamily="50" charset="-128"/>
                          <a:ea typeface="BIZ UDPゴシック" panose="020B0400000000000000" pitchFamily="50" charset="-128"/>
                        </a:rPr>
                        <a:t>名程度のコースになります。（ひょうたん島クルーズ）</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727051"/>
                  </a:ext>
                </a:extLst>
              </a:tr>
              <a:tr h="540000">
                <a:tc>
                  <a:txBody>
                    <a:bodyPr/>
                    <a:lstStyle/>
                    <a:p>
                      <a:r>
                        <a:rPr kumimoji="1" lang="ja-JP" altLang="en-US" sz="1100" dirty="0">
                          <a:latin typeface="BIZ UDPゴシック" panose="020B0400000000000000" pitchFamily="50" charset="-128"/>
                          <a:ea typeface="BIZ UDPゴシック" panose="020B0400000000000000" pitchFamily="50" charset="-128"/>
                        </a:rPr>
                        <a:t>１日目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各地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（途中、昼食）</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を学ぶ②</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南阿波よくばり体験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南部</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14:00</a:t>
                      </a:r>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17:00         </a:t>
                      </a:r>
                      <a:r>
                        <a:rPr kumimoji="1" lang="ja-JP" altLang="en-US" sz="800" dirty="0">
                          <a:latin typeface="BIZ UDPゴシック" panose="020B0400000000000000" pitchFamily="50" charset="-128"/>
                          <a:ea typeface="BIZ UDPゴシック" panose="020B0400000000000000" pitchFamily="50" charset="-128"/>
                        </a:rPr>
                        <a:t>  </a:t>
                      </a:r>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13883850"/>
                  </a:ext>
                </a:extLst>
              </a:tr>
              <a:tr h="540000">
                <a:tc>
                  <a:txBody>
                    <a:bodyPr/>
                    <a:lstStyle/>
                    <a:p>
                      <a:r>
                        <a:rPr kumimoji="1" lang="ja-JP" altLang="en-US" sz="1100" dirty="0">
                          <a:latin typeface="BIZ UDPゴシック" panose="020B0400000000000000" pitchFamily="50" charset="-128"/>
                          <a:ea typeface="BIZ UDPゴシック" panose="020B0400000000000000" pitchFamily="50" charset="-128"/>
                        </a:rPr>
                        <a:t>２日目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南部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日和佐ウミガメ博物館カレッタ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を学ぶ①</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上勝町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徳島市内</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8:30               9:00                                      10:00              11:30                           17:00              18:00</a:t>
                      </a:r>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5244162"/>
                  </a:ext>
                </a:extLst>
              </a:tr>
              <a:tr h="540000">
                <a:tc>
                  <a:txBody>
                    <a:bodyPr/>
                    <a:lstStyle/>
                    <a:p>
                      <a:r>
                        <a:rPr kumimoji="1" lang="ja-JP" altLang="en-US" sz="1100" dirty="0">
                          <a:latin typeface="BIZ UDPゴシック" panose="020B0400000000000000" pitchFamily="50" charset="-128"/>
                          <a:ea typeface="BIZ UDPゴシック" panose="020B0400000000000000" pitchFamily="50" charset="-128"/>
                        </a:rPr>
                        <a:t>３日目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a:t>
                      </a:r>
                      <a:r>
                        <a:rPr kumimoji="1" lang="en-US" altLang="ja-JP" sz="800" dirty="0">
                          <a:latin typeface="BIZ UDPゴシック" panose="020B0400000000000000" pitchFamily="50" charset="-128"/>
                          <a:ea typeface="BIZ UDPゴシック" panose="020B0400000000000000" pitchFamily="50" charset="-128"/>
                        </a:rPr>
                        <a:t>11</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00</a:t>
                      </a:r>
                      <a:r>
                        <a:rPr kumimoji="1" lang="ja-JP" altLang="en-US" sz="800" dirty="0">
                          <a:latin typeface="BIZ UDPゴシック" panose="020B0400000000000000" pitchFamily="50" charset="-128"/>
                          <a:ea typeface="BIZ UDPゴシック" panose="020B0400000000000000" pitchFamily="50" charset="-128"/>
                        </a:rPr>
                        <a:t>～上映        　　　　　 </a:t>
                      </a:r>
                      <a:r>
                        <a:rPr kumimoji="1" lang="ja-JP" altLang="en-US" sz="1100" dirty="0">
                          <a:latin typeface="BIZ UDPゴシック" panose="020B0400000000000000" pitchFamily="50" charset="-128"/>
                          <a:ea typeface="BIZ UDPゴシック" panose="020B0400000000000000" pitchFamily="50" charset="-128"/>
                        </a:rPr>
                        <a:t>🚌                              🚌                                     🚌                            🚌</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徳島市内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阿波おどり会館・眉山</a:t>
                      </a:r>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昼食（市内ホテル）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ひょうたん島クルーズ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大塚国際美術館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各地</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8:30               9:00                      11:50              12:20             13:10               13:30                     14:30              15:15           17:00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4523952"/>
                  </a:ext>
                </a:extLst>
              </a:tr>
            </a:tbl>
          </a:graphicData>
        </a:graphic>
      </p:graphicFrame>
      <p:graphicFrame>
        <p:nvGraphicFramePr>
          <p:cNvPr id="6" name="表 5">
            <a:extLst>
              <a:ext uri="{FF2B5EF4-FFF2-40B4-BE49-F238E27FC236}">
                <a16:creationId xmlns:a16="http://schemas.microsoft.com/office/drawing/2014/main" id="{63ACD55D-D233-48C1-893B-7D4E6932AFFA}"/>
              </a:ext>
            </a:extLst>
          </p:cNvPr>
          <p:cNvGraphicFramePr>
            <a:graphicFrameLocks noGrp="1"/>
          </p:cNvGraphicFramePr>
          <p:nvPr>
            <p:extLst>
              <p:ext uri="{D42A27DB-BD31-4B8C-83A1-F6EECF244321}">
                <p14:modId xmlns:p14="http://schemas.microsoft.com/office/powerpoint/2010/main" val="3289207952"/>
              </p:ext>
            </p:extLst>
          </p:nvPr>
        </p:nvGraphicFramePr>
        <p:xfrm>
          <a:off x="272142" y="2467007"/>
          <a:ext cx="9379858" cy="2016760"/>
        </p:xfrm>
        <a:graphic>
          <a:graphicData uri="http://schemas.openxmlformats.org/drawingml/2006/table">
            <a:tbl>
              <a:tblPr firstRow="1" bandRow="1">
                <a:tableStyleId>{93296810-A885-4BE3-A3E7-6D5BEEA58F35}</a:tableStyleId>
              </a:tblPr>
              <a:tblGrid>
                <a:gridCol w="800127">
                  <a:extLst>
                    <a:ext uri="{9D8B030D-6E8A-4147-A177-3AD203B41FA5}">
                      <a16:colId xmlns:a16="http://schemas.microsoft.com/office/drawing/2014/main" val="2916848908"/>
                    </a:ext>
                  </a:extLst>
                </a:gridCol>
                <a:gridCol w="8579731">
                  <a:extLst>
                    <a:ext uri="{9D8B030D-6E8A-4147-A177-3AD203B41FA5}">
                      <a16:colId xmlns:a16="http://schemas.microsoft.com/office/drawing/2014/main" val="3007386885"/>
                    </a:ext>
                  </a:extLst>
                </a:gridCol>
              </a:tblGrid>
              <a:tr h="370840">
                <a:tc gridSpan="2">
                  <a:txBody>
                    <a:bodyPr/>
                    <a:lstStyle/>
                    <a:p>
                      <a:r>
                        <a:rPr kumimoji="1" lang="ja-JP" altLang="en-US" sz="1400" dirty="0">
                          <a:latin typeface="BIZ UDPゴシック" panose="020B0400000000000000" pitchFamily="50" charset="-128"/>
                          <a:ea typeface="BIZ UDPゴシック" panose="020B0400000000000000" pitchFamily="50" charset="-128"/>
                        </a:rPr>
                        <a:t>西部エリア</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東部エリア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民泊は最大４００名ですが、藍染体験は一度に</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名までになります。（施設見学と入替可能）</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727051"/>
                  </a:ext>
                </a:extLst>
              </a:tr>
              <a:tr h="540000">
                <a:tc>
                  <a:txBody>
                    <a:bodyPr/>
                    <a:lstStyle/>
                    <a:p>
                      <a:r>
                        <a:rPr kumimoji="1" lang="ja-JP" altLang="en-US" sz="1100" dirty="0">
                          <a:latin typeface="BIZ UDPゴシック" panose="020B0400000000000000" pitchFamily="50" charset="-128"/>
                          <a:ea typeface="BIZ UDPゴシック" panose="020B0400000000000000" pitchFamily="50" charset="-128"/>
                        </a:rPr>
                        <a:t>１日目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a:t>
                      </a:r>
                      <a:r>
                        <a:rPr kumimoji="1" lang="ja-JP" altLang="en-US" sz="800" dirty="0">
                          <a:latin typeface="BIZ UDPゴシック" panose="020B0400000000000000" pitchFamily="50" charset="-128"/>
                          <a:ea typeface="BIZ UDPゴシック" panose="020B0400000000000000" pitchFamily="50" charset="-128"/>
                        </a:rPr>
                        <a:t>（各家庭の車で移動）</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各地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（途中、昼食）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を学ぶ③</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 そら</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の</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郷山里物語 </a:t>
                      </a:r>
                      <a:r>
                        <a:rPr kumimoji="1" lang="ja-JP" altLang="en-US" sz="1100" dirty="0">
                          <a:latin typeface="BIZ UDPゴシック" panose="020B0400000000000000" pitchFamily="50" charset="-128"/>
                          <a:ea typeface="BIZ UDPゴシック" panose="020B0400000000000000" pitchFamily="50" charset="-128"/>
                        </a:rPr>
                        <a:t>ーーー 民泊</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13:00</a:t>
                      </a:r>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13883850"/>
                  </a:ext>
                </a:extLst>
              </a:tr>
              <a:tr h="540000">
                <a:tc>
                  <a:txBody>
                    <a:bodyPr/>
                    <a:lstStyle/>
                    <a:p>
                      <a:r>
                        <a:rPr kumimoji="1" lang="ja-JP" altLang="en-US" sz="1100" dirty="0">
                          <a:latin typeface="BIZ UDPゴシック" panose="020B0400000000000000" pitchFamily="50" charset="-128"/>
                          <a:ea typeface="BIZ UDPゴシック" panose="020B0400000000000000" pitchFamily="50" charset="-128"/>
                        </a:rPr>
                        <a:t>２日目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民泊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農業体験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うだつの町並み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昼食（美馬市）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安楽寺</a:t>
                      </a:r>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藍の館（藍染体験）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徳島市</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10:00              10</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        11:30             12:00       13:00  </a:t>
                      </a:r>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      13:30  14:15          14:45               16:15              16:45 </a:t>
                      </a:r>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5244162"/>
                  </a:ext>
                </a:extLst>
              </a:tr>
              <a:tr h="540000">
                <a:tc>
                  <a:txBody>
                    <a:bodyPr/>
                    <a:lstStyle/>
                    <a:p>
                      <a:r>
                        <a:rPr kumimoji="1" lang="ja-JP" altLang="en-US" sz="1100" dirty="0">
                          <a:latin typeface="BIZ UDPゴシック" panose="020B0400000000000000" pitchFamily="50" charset="-128"/>
                          <a:ea typeface="BIZ UDPゴシック" panose="020B0400000000000000" pitchFamily="50" charset="-128"/>
                        </a:rPr>
                        <a:t>３日目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a:t>
                      </a:r>
                      <a:r>
                        <a:rPr kumimoji="1" lang="ja-JP" altLang="en-US" sz="8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徳島市内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を学ぶ①</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上勝町</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各地</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8:00               9:00                             15:00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4523952"/>
                  </a:ext>
                </a:extLst>
              </a:tr>
            </a:tbl>
          </a:graphicData>
        </a:graphic>
      </p:graphicFrame>
      <p:graphicFrame>
        <p:nvGraphicFramePr>
          <p:cNvPr id="9" name="表 8">
            <a:extLst>
              <a:ext uri="{FF2B5EF4-FFF2-40B4-BE49-F238E27FC236}">
                <a16:creationId xmlns:a16="http://schemas.microsoft.com/office/drawing/2014/main" id="{56987E85-4DB0-44B9-A47E-B1E443C7FC95}"/>
              </a:ext>
            </a:extLst>
          </p:cNvPr>
          <p:cNvGraphicFramePr>
            <a:graphicFrameLocks noGrp="1"/>
          </p:cNvGraphicFramePr>
          <p:nvPr>
            <p:extLst>
              <p:ext uri="{D42A27DB-BD31-4B8C-83A1-F6EECF244321}">
                <p14:modId xmlns:p14="http://schemas.microsoft.com/office/powerpoint/2010/main" val="3560421994"/>
              </p:ext>
            </p:extLst>
          </p:nvPr>
        </p:nvGraphicFramePr>
        <p:xfrm>
          <a:off x="272142" y="4576541"/>
          <a:ext cx="9379858" cy="2016760"/>
        </p:xfrm>
        <a:graphic>
          <a:graphicData uri="http://schemas.openxmlformats.org/drawingml/2006/table">
            <a:tbl>
              <a:tblPr firstRow="1" bandRow="1">
                <a:tableStyleId>{93296810-A885-4BE3-A3E7-6D5BEEA58F35}</a:tableStyleId>
              </a:tblPr>
              <a:tblGrid>
                <a:gridCol w="800127">
                  <a:extLst>
                    <a:ext uri="{9D8B030D-6E8A-4147-A177-3AD203B41FA5}">
                      <a16:colId xmlns:a16="http://schemas.microsoft.com/office/drawing/2014/main" val="2916848908"/>
                    </a:ext>
                  </a:extLst>
                </a:gridCol>
                <a:gridCol w="8579731">
                  <a:extLst>
                    <a:ext uri="{9D8B030D-6E8A-4147-A177-3AD203B41FA5}">
                      <a16:colId xmlns:a16="http://schemas.microsoft.com/office/drawing/2014/main" val="3007386885"/>
                    </a:ext>
                  </a:extLst>
                </a:gridCol>
              </a:tblGrid>
              <a:tr h="370840">
                <a:tc gridSpan="2">
                  <a:txBody>
                    <a:bodyPr/>
                    <a:lstStyle/>
                    <a:p>
                      <a:r>
                        <a:rPr kumimoji="1" lang="ja-JP" altLang="en-US" sz="1400" dirty="0">
                          <a:latin typeface="BIZ UDPゴシック" panose="020B0400000000000000" pitchFamily="50" charset="-128"/>
                          <a:ea typeface="BIZ UDPゴシック" panose="020B0400000000000000" pitchFamily="50" charset="-128"/>
                        </a:rPr>
                        <a:t>西部エリア</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東部エリア</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南部エリア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体験等調整を行えば、最大</a:t>
                      </a:r>
                      <a:r>
                        <a:rPr kumimoji="1" lang="en-US" altLang="ja-JP" sz="1200" dirty="0">
                          <a:latin typeface="BIZ UDPゴシック" panose="020B0400000000000000" pitchFamily="50" charset="-128"/>
                          <a:ea typeface="BIZ UDPゴシック" panose="020B0400000000000000" pitchFamily="50" charset="-128"/>
                        </a:rPr>
                        <a:t>400</a:t>
                      </a:r>
                      <a:r>
                        <a:rPr kumimoji="1" lang="ja-JP" altLang="en-US" sz="1200" dirty="0">
                          <a:latin typeface="BIZ UDPゴシック" panose="020B0400000000000000" pitchFamily="50" charset="-128"/>
                          <a:ea typeface="BIZ UDPゴシック" panose="020B0400000000000000" pitchFamily="50" charset="-128"/>
                        </a:rPr>
                        <a:t>名まで対応可能です。</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727051"/>
                  </a:ext>
                </a:extLst>
              </a:tr>
              <a:tr h="540000">
                <a:tc>
                  <a:txBody>
                    <a:bodyPr/>
                    <a:lstStyle/>
                    <a:p>
                      <a:r>
                        <a:rPr kumimoji="1" lang="ja-JP" altLang="en-US" sz="1100" dirty="0">
                          <a:latin typeface="BIZ UDPゴシック" panose="020B0400000000000000" pitchFamily="50" charset="-128"/>
                          <a:ea typeface="BIZ UDPゴシック" panose="020B0400000000000000" pitchFamily="50" charset="-128"/>
                        </a:rPr>
                        <a:t>１日目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a:t>
                      </a:r>
                      <a:r>
                        <a:rPr kumimoji="1" lang="ja-JP" altLang="en-US" sz="800" dirty="0">
                          <a:latin typeface="BIZ UDPゴシック" panose="020B0400000000000000" pitchFamily="50" charset="-128"/>
                          <a:ea typeface="BIZ UDPゴシック" panose="020B0400000000000000" pitchFamily="50" charset="-128"/>
                        </a:rPr>
                        <a:t>（各家庭の車で移動）</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各地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（途中、昼食）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を学ぶ③</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 そら</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の</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郷山里物語 </a:t>
                      </a:r>
                      <a:r>
                        <a:rPr kumimoji="1" lang="ja-JP" altLang="en-US" sz="1100" dirty="0">
                          <a:latin typeface="BIZ UDPゴシック" panose="020B0400000000000000" pitchFamily="50" charset="-128"/>
                          <a:ea typeface="BIZ UDPゴシック" panose="020B0400000000000000" pitchFamily="50" charset="-128"/>
                        </a:rPr>
                        <a:t>ーーー 民泊</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13:00</a:t>
                      </a:r>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13883850"/>
                  </a:ext>
                </a:extLst>
              </a:tr>
              <a:tr h="540000">
                <a:tc>
                  <a:txBody>
                    <a:bodyPr/>
                    <a:lstStyle/>
                    <a:p>
                      <a:r>
                        <a:rPr kumimoji="1" lang="ja-JP" altLang="en-US" sz="1100" dirty="0">
                          <a:latin typeface="BIZ UDPゴシック" panose="020B0400000000000000" pitchFamily="50" charset="-128"/>
                          <a:ea typeface="BIZ UDPゴシック" panose="020B0400000000000000" pitchFamily="50" charset="-128"/>
                        </a:rPr>
                        <a:t>２日目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民泊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を学ぶ①</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上勝町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を学ぶ②</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南阿波よくばり体験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徳島市</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10:30                           14</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            15:30                                                     17:00              19:00 </a:t>
                      </a:r>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5244162"/>
                  </a:ext>
                </a:extLst>
              </a:tr>
              <a:tr h="540000">
                <a:tc>
                  <a:txBody>
                    <a:bodyPr/>
                    <a:lstStyle/>
                    <a:p>
                      <a:r>
                        <a:rPr kumimoji="1" lang="ja-JP" altLang="en-US" sz="1100" dirty="0">
                          <a:latin typeface="BIZ UDPゴシック" panose="020B0400000000000000" pitchFamily="50" charset="-128"/>
                          <a:ea typeface="BIZ UDPゴシック" panose="020B0400000000000000" pitchFamily="50" charset="-128"/>
                        </a:rPr>
                        <a:t>３日目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a:t>
                      </a:r>
                      <a:r>
                        <a:rPr kumimoji="1" lang="en-US" altLang="ja-JP" sz="800" dirty="0">
                          <a:latin typeface="BIZ UDPゴシック" panose="020B0400000000000000" pitchFamily="50" charset="-128"/>
                          <a:ea typeface="BIZ UDPゴシック" panose="020B0400000000000000" pitchFamily="50" charset="-128"/>
                        </a:rPr>
                        <a:t>11</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00</a:t>
                      </a:r>
                      <a:r>
                        <a:rPr kumimoji="1" lang="ja-JP" altLang="en-US" sz="800" dirty="0">
                          <a:latin typeface="BIZ UDPゴシック" panose="020B0400000000000000" pitchFamily="50" charset="-128"/>
                          <a:ea typeface="BIZ UDPゴシック" panose="020B0400000000000000" pitchFamily="50" charset="-128"/>
                        </a:rPr>
                        <a:t>～上映   　　　　　 </a:t>
                      </a:r>
                      <a:r>
                        <a:rPr kumimoji="1" lang="ja-JP" altLang="en-US" sz="1100" dirty="0">
                          <a:latin typeface="BIZ UDPゴシック" panose="020B0400000000000000" pitchFamily="50" charset="-128"/>
                          <a:ea typeface="BIZ UDPゴシック" panose="020B0400000000000000" pitchFamily="50" charset="-128"/>
                        </a:rPr>
                        <a:t>🚌                              🚌                           🚌</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徳島市内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阿波おどり会館・眉山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昼食（市内ホテル）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うずしお観潮船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各地</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8:30               9:00                      11:50              12:20             13:10               13:45          15:00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4523952"/>
                  </a:ext>
                </a:extLst>
              </a:tr>
            </a:tbl>
          </a:graphicData>
        </a:graphic>
      </p:graphicFrame>
      <p:sp>
        <p:nvSpPr>
          <p:cNvPr id="10" name="テキスト ボックス 9">
            <a:extLst>
              <a:ext uri="{FF2B5EF4-FFF2-40B4-BE49-F238E27FC236}">
                <a16:creationId xmlns:a16="http://schemas.microsoft.com/office/drawing/2014/main" id="{5C20581C-FCE0-4CE9-A6D1-026AF27D4479}"/>
              </a:ext>
            </a:extLst>
          </p:cNvPr>
          <p:cNvSpPr txBox="1"/>
          <p:nvPr/>
        </p:nvSpPr>
        <p:spPr>
          <a:xfrm>
            <a:off x="7340600" y="973667"/>
            <a:ext cx="1998133" cy="584775"/>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ポイント</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南部では民泊又は施設での宿泊が選択可能です。</a:t>
            </a:r>
          </a:p>
        </p:txBody>
      </p:sp>
      <p:sp>
        <p:nvSpPr>
          <p:cNvPr id="11" name="テキスト ボックス 10">
            <a:extLst>
              <a:ext uri="{FF2B5EF4-FFF2-40B4-BE49-F238E27FC236}">
                <a16:creationId xmlns:a16="http://schemas.microsoft.com/office/drawing/2014/main" id="{288CBC74-116C-4C34-B9AF-83AB636086E1}"/>
              </a:ext>
            </a:extLst>
          </p:cNvPr>
          <p:cNvSpPr txBox="1"/>
          <p:nvPr/>
        </p:nvSpPr>
        <p:spPr>
          <a:xfrm>
            <a:off x="7217832" y="2904476"/>
            <a:ext cx="2243667" cy="423193"/>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ポイント</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季節を問わずに行えるコースです。</a:t>
            </a:r>
          </a:p>
        </p:txBody>
      </p:sp>
      <p:sp>
        <p:nvSpPr>
          <p:cNvPr id="12" name="テキスト ボックス 11">
            <a:extLst>
              <a:ext uri="{FF2B5EF4-FFF2-40B4-BE49-F238E27FC236}">
                <a16:creationId xmlns:a16="http://schemas.microsoft.com/office/drawing/2014/main" id="{114A87A1-A00C-4E3B-B4BB-145747AC6436}"/>
              </a:ext>
            </a:extLst>
          </p:cNvPr>
          <p:cNvSpPr txBox="1"/>
          <p:nvPr/>
        </p:nvSpPr>
        <p:spPr>
          <a:xfrm>
            <a:off x="6579806" y="4991679"/>
            <a:ext cx="2881693" cy="423193"/>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ポイント</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３つのエリアへ行く徳島を満喫するコースです。</a:t>
            </a:r>
          </a:p>
        </p:txBody>
      </p:sp>
      <p:pic>
        <p:nvPicPr>
          <p:cNvPr id="13" name="Google Shape;819;p16">
            <a:extLst>
              <a:ext uri="{FF2B5EF4-FFF2-40B4-BE49-F238E27FC236}">
                <a16:creationId xmlns:a16="http://schemas.microsoft.com/office/drawing/2014/main" id="{0E1ABB7B-B313-4143-86D7-5623B8DD367D}"/>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442" y="-12819"/>
            <a:ext cx="406514" cy="398437"/>
          </a:xfrm>
          <a:prstGeom prst="rect">
            <a:avLst/>
          </a:prstGeom>
          <a:noFill/>
          <a:ln>
            <a:noFill/>
          </a:ln>
        </p:spPr>
      </p:pic>
    </p:spTree>
    <p:extLst>
      <p:ext uri="{BB962C8B-B14F-4D97-AF65-F5344CB8AC3E}">
        <p14:creationId xmlns:p14="http://schemas.microsoft.com/office/powerpoint/2010/main" val="42501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F2ED7A9-EA8F-4A5F-A54D-4CBFF296816F}"/>
              </a:ext>
            </a:extLst>
          </p:cNvPr>
          <p:cNvSpPr txBox="1"/>
          <p:nvPr/>
        </p:nvSpPr>
        <p:spPr>
          <a:xfrm>
            <a:off x="380324" y="-20370"/>
            <a:ext cx="5657619" cy="338554"/>
          </a:xfrm>
          <a:prstGeom prst="rect">
            <a:avLst/>
          </a:prstGeom>
          <a:noFill/>
        </p:spPr>
        <p:txBody>
          <a:bodyPr wrap="square" rtlCol="0">
            <a:spAutoFit/>
          </a:bodyPr>
          <a:lstStyle/>
          <a:p>
            <a:pPr lvl="0">
              <a:defRPr/>
            </a:pPr>
            <a:r>
              <a:rPr kumimoji="1" lang="ja-JP" altLang="en-US" sz="1600" b="1" dirty="0">
                <a:solidFill>
                  <a:prstClr val="white"/>
                </a:solidFill>
                <a:latin typeface="BIZ UDPゴシック" panose="020B0400000000000000" pitchFamily="50" charset="-128"/>
                <a:ea typeface="BIZ UDPゴシック" panose="020B0400000000000000" pitchFamily="50" charset="-128"/>
              </a:rPr>
              <a:t>モデルコース（飛行機利用＿首都圏発着　</a:t>
            </a:r>
            <a:r>
              <a:rPr kumimoji="1" lang="en-US" altLang="ja-JP" sz="1600" b="1" dirty="0">
                <a:solidFill>
                  <a:prstClr val="white"/>
                </a:solidFill>
                <a:latin typeface="BIZ UDPゴシック" panose="020B0400000000000000" pitchFamily="50" charset="-128"/>
                <a:ea typeface="BIZ UDPゴシック" panose="020B0400000000000000" pitchFamily="50" charset="-128"/>
              </a:rPr>
              <a:t>1</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泊</a:t>
            </a:r>
            <a:r>
              <a:rPr kumimoji="1" lang="en-US" altLang="ja-JP" sz="1600" b="1" dirty="0">
                <a:solidFill>
                  <a:prstClr val="white"/>
                </a:solidFill>
                <a:latin typeface="BIZ UDPゴシック" panose="020B0400000000000000" pitchFamily="50" charset="-128"/>
                <a:ea typeface="BIZ UDPゴシック" panose="020B0400000000000000" pitchFamily="50" charset="-128"/>
              </a:rPr>
              <a:t>2</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日利用）</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a:extLst>
              <a:ext uri="{FF2B5EF4-FFF2-40B4-BE49-F238E27FC236}">
                <a16:creationId xmlns:a16="http://schemas.microsoft.com/office/drawing/2014/main" id="{1840E06D-FD4C-4BF0-85B9-FAE2AD11D5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407" y="165306"/>
            <a:ext cx="411898" cy="401129"/>
          </a:xfrm>
          <a:prstGeom prst="rect">
            <a:avLst/>
          </a:prstGeom>
        </p:spPr>
      </p:pic>
      <p:graphicFrame>
        <p:nvGraphicFramePr>
          <p:cNvPr id="2" name="表 1">
            <a:extLst>
              <a:ext uri="{FF2B5EF4-FFF2-40B4-BE49-F238E27FC236}">
                <a16:creationId xmlns:a16="http://schemas.microsoft.com/office/drawing/2014/main" id="{992971BE-444F-4C38-8CBA-9216BF83A3F4}"/>
              </a:ext>
            </a:extLst>
          </p:cNvPr>
          <p:cNvGraphicFramePr>
            <a:graphicFrameLocks noGrp="1"/>
          </p:cNvGraphicFramePr>
          <p:nvPr>
            <p:extLst>
              <p:ext uri="{D42A27DB-BD31-4B8C-83A1-F6EECF244321}">
                <p14:modId xmlns:p14="http://schemas.microsoft.com/office/powerpoint/2010/main" val="2201277380"/>
              </p:ext>
            </p:extLst>
          </p:nvPr>
        </p:nvGraphicFramePr>
        <p:xfrm>
          <a:off x="267040" y="365871"/>
          <a:ext cx="9350828" cy="2170840"/>
        </p:xfrm>
        <a:graphic>
          <a:graphicData uri="http://schemas.openxmlformats.org/drawingml/2006/table">
            <a:tbl>
              <a:tblPr firstRow="1" bandRow="1">
                <a:tableStyleId>{93296810-A885-4BE3-A3E7-6D5BEEA58F35}</a:tableStyleId>
              </a:tblPr>
              <a:tblGrid>
                <a:gridCol w="779936">
                  <a:extLst>
                    <a:ext uri="{9D8B030D-6E8A-4147-A177-3AD203B41FA5}">
                      <a16:colId xmlns:a16="http://schemas.microsoft.com/office/drawing/2014/main" val="2916848908"/>
                    </a:ext>
                  </a:extLst>
                </a:gridCol>
                <a:gridCol w="8570892">
                  <a:extLst>
                    <a:ext uri="{9D8B030D-6E8A-4147-A177-3AD203B41FA5}">
                      <a16:colId xmlns:a16="http://schemas.microsoft.com/office/drawing/2014/main" val="3007386885"/>
                    </a:ext>
                  </a:extLst>
                </a:gridCol>
              </a:tblGrid>
              <a:tr h="370840">
                <a:tc gridSpan="2">
                  <a:txBody>
                    <a:bodyPr/>
                    <a:lstStyle/>
                    <a:p>
                      <a:r>
                        <a:rPr kumimoji="1" lang="ja-JP" altLang="en-US" sz="1400" dirty="0">
                          <a:latin typeface="BIZ UDPゴシック" panose="020B0400000000000000" pitchFamily="50" charset="-128"/>
                          <a:ea typeface="BIZ UDPゴシック" panose="020B0400000000000000" pitchFamily="50" charset="-128"/>
                        </a:rPr>
                        <a:t>東部エリア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最大</a:t>
                      </a:r>
                      <a:r>
                        <a:rPr kumimoji="1" lang="en-US" altLang="ja-JP" sz="1200" dirty="0">
                          <a:latin typeface="BIZ UDPゴシック" panose="020B0400000000000000" pitchFamily="50" charset="-128"/>
                          <a:ea typeface="BIZ UDPゴシック" panose="020B0400000000000000" pitchFamily="50" charset="-128"/>
                        </a:rPr>
                        <a:t>70</a:t>
                      </a:r>
                      <a:r>
                        <a:rPr kumimoji="1" lang="ja-JP" altLang="en-US" sz="1200" dirty="0">
                          <a:latin typeface="BIZ UDPゴシック" panose="020B0400000000000000" pitchFamily="50" charset="-128"/>
                          <a:ea typeface="BIZ UDPゴシック" panose="020B0400000000000000" pitchFamily="50" charset="-128"/>
                        </a:rPr>
                        <a:t>名（ひょうたん島クルーズ）程度のコースになります。</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727051"/>
                  </a:ext>
                </a:extLst>
              </a:tr>
              <a:tr h="720000">
                <a:tc>
                  <a:txBody>
                    <a:bodyPr/>
                    <a:lstStyle/>
                    <a:p>
                      <a:r>
                        <a:rPr kumimoji="1" lang="ja-JP" altLang="en-US" sz="1100" dirty="0">
                          <a:latin typeface="BIZ UDPゴシック" panose="020B0400000000000000" pitchFamily="50" charset="-128"/>
                          <a:ea typeface="BIZ UDPゴシック" panose="020B0400000000000000" pitchFamily="50" charset="-128"/>
                        </a:rPr>
                        <a:t>１日目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羽田空港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徳島阿波おどり空港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昼食（鳴門又は徳島）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を学ぶ①</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上勝町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徳島市内</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a:t>
                      </a:r>
                      <a:r>
                        <a:rPr kumimoji="1" lang="ja-JP" altLang="en-US" sz="800" dirty="0">
                          <a:latin typeface="BIZ UDPゴシック" panose="020B0400000000000000" pitchFamily="50" charset="-128"/>
                          <a:ea typeface="BIZ UDPゴシック" panose="020B0400000000000000" pitchFamily="50" charset="-128"/>
                        </a:rPr>
                        <a:t>　午前便　　　　　　　　　　　　　　　　　　　　　　　　　　　　　　　　　　　　　　　　　　　　　　　　　　　　</a:t>
                      </a:r>
                      <a:r>
                        <a:rPr kumimoji="1" lang="en-US" altLang="ja-JP" sz="800" dirty="0">
                          <a:latin typeface="BIZ UDPゴシック" panose="020B0400000000000000" pitchFamily="50" charset="-128"/>
                          <a:ea typeface="BIZ UDPゴシック" panose="020B0400000000000000" pitchFamily="50" charset="-128"/>
                        </a:rPr>
                        <a:t>14</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00</a:t>
                      </a:r>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17</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18</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5244162"/>
                  </a:ext>
                </a:extLst>
              </a:tr>
              <a:tr h="1080000">
                <a:tc>
                  <a:txBody>
                    <a:bodyPr/>
                    <a:lstStyle/>
                    <a:p>
                      <a:r>
                        <a:rPr kumimoji="1" lang="ja-JP" altLang="en-US" sz="1100" dirty="0">
                          <a:latin typeface="BIZ UDPゴシック" panose="020B0400000000000000" pitchFamily="50" charset="-128"/>
                          <a:ea typeface="BIZ UDPゴシック" panose="020B0400000000000000" pitchFamily="50" charset="-128"/>
                        </a:rPr>
                        <a:t>２日目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a:t>
                      </a:r>
                      <a:r>
                        <a:rPr kumimoji="1" lang="en-US" altLang="ja-JP" sz="800" dirty="0">
                          <a:latin typeface="BIZ UDPゴシック" panose="020B0400000000000000" pitchFamily="50" charset="-128"/>
                          <a:ea typeface="BIZ UDPゴシック" panose="020B0400000000000000" pitchFamily="50" charset="-128"/>
                        </a:rPr>
                        <a:t>11</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00</a:t>
                      </a:r>
                      <a:r>
                        <a:rPr kumimoji="1" lang="ja-JP" altLang="en-US" sz="800" dirty="0">
                          <a:latin typeface="BIZ UDPゴシック" panose="020B0400000000000000" pitchFamily="50" charset="-128"/>
                          <a:ea typeface="BIZ UDPゴシック" panose="020B0400000000000000" pitchFamily="50" charset="-128"/>
                        </a:rPr>
                        <a:t>～上映              </a:t>
                      </a:r>
                      <a:r>
                        <a:rPr kumimoji="1" lang="ja-JP" altLang="en-US" sz="1100" dirty="0">
                          <a:latin typeface="BIZ UDPゴシック" panose="020B0400000000000000" pitchFamily="50" charset="-128"/>
                          <a:ea typeface="BIZ UDPゴシック" panose="020B0400000000000000" pitchFamily="50" charset="-128"/>
                        </a:rPr>
                        <a:t>🚌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徳島市内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阿波おどり会館・眉山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昼食（市内ホテル）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ひょうたん島クルーズ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阿波十郎兵衛屋敷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8:30               9:00                      11:50              12:20             13:10               13:30                                               14:00               15:00             </a:t>
                      </a:r>
                    </a:p>
                    <a:p>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徳島阿波おどり空港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羽田空港</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a:t>
                      </a:r>
                      <a:r>
                        <a:rPr kumimoji="1" lang="ja-JP" altLang="en-US" sz="800" dirty="0">
                          <a:latin typeface="BIZ UDPゴシック" panose="020B0400000000000000" pitchFamily="50" charset="-128"/>
                          <a:ea typeface="BIZ UDPゴシック" panose="020B0400000000000000" pitchFamily="50" charset="-128"/>
                        </a:rPr>
                        <a:t>夕方以降便</a:t>
                      </a:r>
                      <a:endParaRPr kumimoji="1" lang="ja-JP" altLang="en-US" sz="11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4523952"/>
                  </a:ext>
                </a:extLst>
              </a:tr>
            </a:tbl>
          </a:graphicData>
        </a:graphic>
      </p:graphicFrame>
      <p:graphicFrame>
        <p:nvGraphicFramePr>
          <p:cNvPr id="9" name="表 8">
            <a:extLst>
              <a:ext uri="{FF2B5EF4-FFF2-40B4-BE49-F238E27FC236}">
                <a16:creationId xmlns:a16="http://schemas.microsoft.com/office/drawing/2014/main" id="{2869BBBD-6B4F-40E0-94C6-B2126CDF3057}"/>
              </a:ext>
            </a:extLst>
          </p:cNvPr>
          <p:cNvGraphicFramePr>
            <a:graphicFrameLocks noGrp="1"/>
          </p:cNvGraphicFramePr>
          <p:nvPr>
            <p:extLst>
              <p:ext uri="{D42A27DB-BD31-4B8C-83A1-F6EECF244321}">
                <p14:modId xmlns:p14="http://schemas.microsoft.com/office/powerpoint/2010/main" val="770285416"/>
              </p:ext>
            </p:extLst>
          </p:nvPr>
        </p:nvGraphicFramePr>
        <p:xfrm>
          <a:off x="267040" y="2646974"/>
          <a:ext cx="9350828" cy="1810840"/>
        </p:xfrm>
        <a:graphic>
          <a:graphicData uri="http://schemas.openxmlformats.org/drawingml/2006/table">
            <a:tbl>
              <a:tblPr firstRow="1" bandRow="1">
                <a:tableStyleId>{93296810-A885-4BE3-A3E7-6D5BEEA58F35}</a:tableStyleId>
              </a:tblPr>
              <a:tblGrid>
                <a:gridCol w="797651">
                  <a:extLst>
                    <a:ext uri="{9D8B030D-6E8A-4147-A177-3AD203B41FA5}">
                      <a16:colId xmlns:a16="http://schemas.microsoft.com/office/drawing/2014/main" val="2916848908"/>
                    </a:ext>
                  </a:extLst>
                </a:gridCol>
                <a:gridCol w="8553177">
                  <a:extLst>
                    <a:ext uri="{9D8B030D-6E8A-4147-A177-3AD203B41FA5}">
                      <a16:colId xmlns:a16="http://schemas.microsoft.com/office/drawing/2014/main" val="3007386885"/>
                    </a:ext>
                  </a:extLst>
                </a:gridCol>
              </a:tblGrid>
              <a:tr h="370840">
                <a:tc gridSpan="2">
                  <a:txBody>
                    <a:bodyPr/>
                    <a:lstStyle/>
                    <a:p>
                      <a:r>
                        <a:rPr kumimoji="1" lang="ja-JP" altLang="en-US" sz="1400" dirty="0">
                          <a:latin typeface="BIZ UDPゴシック" panose="020B0400000000000000" pitchFamily="50" charset="-128"/>
                          <a:ea typeface="BIZ UDPゴシック" panose="020B0400000000000000" pitchFamily="50" charset="-128"/>
                        </a:rPr>
                        <a:t>南部エリア</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東部エリア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みなみ阿波よくばり体験は１体験あたり約１クラス程度です。南部の宿泊は約</a:t>
                      </a:r>
                      <a:r>
                        <a:rPr kumimoji="1" lang="en-US" altLang="ja-JP" sz="1200" dirty="0">
                          <a:latin typeface="BIZ UDPゴシック" panose="020B0400000000000000" pitchFamily="50" charset="-128"/>
                          <a:ea typeface="BIZ UDPゴシック" panose="020B0400000000000000" pitchFamily="50" charset="-128"/>
                        </a:rPr>
                        <a:t>260</a:t>
                      </a:r>
                      <a:r>
                        <a:rPr kumimoji="1" lang="ja-JP" altLang="en-US" sz="1200" dirty="0">
                          <a:latin typeface="BIZ UDPゴシック" panose="020B0400000000000000" pitchFamily="50" charset="-128"/>
                          <a:ea typeface="BIZ UDPゴシック" panose="020B0400000000000000" pitchFamily="50" charset="-128"/>
                        </a:rPr>
                        <a:t>名（複数施設）です。</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727051"/>
                  </a:ext>
                </a:extLst>
              </a:tr>
              <a:tr h="720000">
                <a:tc>
                  <a:txBody>
                    <a:bodyPr/>
                    <a:lstStyle/>
                    <a:p>
                      <a:r>
                        <a:rPr kumimoji="1" lang="ja-JP" altLang="en-US" sz="1100" dirty="0">
                          <a:latin typeface="BIZ UDPゴシック" panose="020B0400000000000000" pitchFamily="50" charset="-128"/>
                          <a:ea typeface="BIZ UDPゴシック" panose="020B0400000000000000" pitchFamily="50" charset="-128"/>
                        </a:rPr>
                        <a:t>１日目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羽田空港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徳島阿波おどり空港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昼食（鳴門又は徳島）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を学ぶ②</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南阿波よくばり体験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南部</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                    午前便                                                                                                              </a:t>
                      </a:r>
                      <a:r>
                        <a:rPr kumimoji="1" lang="en-US" altLang="ja-JP" sz="800" dirty="0">
                          <a:latin typeface="BIZ UDPゴシック" panose="020B0400000000000000" pitchFamily="50" charset="-128"/>
                          <a:ea typeface="BIZ UDPゴシック" panose="020B0400000000000000" pitchFamily="50" charset="-128"/>
                        </a:rPr>
                        <a:t>15:00                                                  17:30               18:00</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5244162"/>
                  </a:ext>
                </a:extLst>
              </a:tr>
              <a:tr h="720000">
                <a:tc>
                  <a:txBody>
                    <a:bodyPr/>
                    <a:lstStyle/>
                    <a:p>
                      <a:r>
                        <a:rPr kumimoji="1" lang="ja-JP" altLang="en-US" sz="1100" dirty="0">
                          <a:latin typeface="BIZ UDPゴシック" panose="020B0400000000000000" pitchFamily="50" charset="-128"/>
                          <a:ea typeface="BIZ UDPゴシック" panose="020B0400000000000000" pitchFamily="50" charset="-128"/>
                        </a:rPr>
                        <a:t>２日目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南部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を学ぶ①</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上勝町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徳島阿波おどり空港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羽田空港</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8:30               10:00                          15:00</a:t>
                      </a:r>
                      <a:r>
                        <a:rPr kumimoji="1" lang="ja-JP" altLang="en-US" sz="800" dirty="0">
                          <a:latin typeface="BIZ UDPゴシック" panose="020B0400000000000000" pitchFamily="50" charset="-128"/>
                          <a:ea typeface="BIZ UDPゴシック" panose="020B0400000000000000" pitchFamily="50" charset="-128"/>
                        </a:rPr>
                        <a:t>　　　　　　　　　　　　　　　　　　　　　　　　　　夕方以降便</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4523952"/>
                  </a:ext>
                </a:extLst>
              </a:tr>
            </a:tbl>
          </a:graphicData>
        </a:graphic>
      </p:graphicFrame>
      <p:graphicFrame>
        <p:nvGraphicFramePr>
          <p:cNvPr id="10" name="表 9">
            <a:extLst>
              <a:ext uri="{FF2B5EF4-FFF2-40B4-BE49-F238E27FC236}">
                <a16:creationId xmlns:a16="http://schemas.microsoft.com/office/drawing/2014/main" id="{A96478DE-D492-40B1-A6C9-5B6B09D4C217}"/>
              </a:ext>
            </a:extLst>
          </p:cNvPr>
          <p:cNvGraphicFramePr>
            <a:graphicFrameLocks noGrp="1"/>
          </p:cNvGraphicFramePr>
          <p:nvPr>
            <p:extLst>
              <p:ext uri="{D42A27DB-BD31-4B8C-83A1-F6EECF244321}">
                <p14:modId xmlns:p14="http://schemas.microsoft.com/office/powerpoint/2010/main" val="2913542771"/>
              </p:ext>
            </p:extLst>
          </p:nvPr>
        </p:nvGraphicFramePr>
        <p:xfrm>
          <a:off x="267040" y="4572424"/>
          <a:ext cx="9350828" cy="1810840"/>
        </p:xfrm>
        <a:graphic>
          <a:graphicData uri="http://schemas.openxmlformats.org/drawingml/2006/table">
            <a:tbl>
              <a:tblPr firstRow="1" bandRow="1">
                <a:tableStyleId>{93296810-A885-4BE3-A3E7-6D5BEEA58F35}</a:tableStyleId>
              </a:tblPr>
              <a:tblGrid>
                <a:gridCol w="797651">
                  <a:extLst>
                    <a:ext uri="{9D8B030D-6E8A-4147-A177-3AD203B41FA5}">
                      <a16:colId xmlns:a16="http://schemas.microsoft.com/office/drawing/2014/main" val="2916848908"/>
                    </a:ext>
                  </a:extLst>
                </a:gridCol>
                <a:gridCol w="8553177">
                  <a:extLst>
                    <a:ext uri="{9D8B030D-6E8A-4147-A177-3AD203B41FA5}">
                      <a16:colId xmlns:a16="http://schemas.microsoft.com/office/drawing/2014/main" val="3007386885"/>
                    </a:ext>
                  </a:extLst>
                </a:gridCol>
              </a:tblGrid>
              <a:tr h="370840">
                <a:tc gridSpan="2">
                  <a:txBody>
                    <a:bodyPr/>
                    <a:lstStyle/>
                    <a:p>
                      <a:r>
                        <a:rPr kumimoji="1" lang="ja-JP" altLang="en-US" sz="1400" dirty="0">
                          <a:latin typeface="BIZ UDPゴシック" panose="020B0400000000000000" pitchFamily="50" charset="-128"/>
                          <a:ea typeface="BIZ UDPゴシック" panose="020B0400000000000000" pitchFamily="50" charset="-128"/>
                        </a:rPr>
                        <a:t>西部エリア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民泊は最大</a:t>
                      </a:r>
                      <a:r>
                        <a:rPr kumimoji="1" lang="en-US" altLang="ja-JP" sz="1200" dirty="0">
                          <a:latin typeface="BIZ UDPゴシック" panose="020B0400000000000000" pitchFamily="50" charset="-128"/>
                          <a:ea typeface="BIZ UDPゴシック" panose="020B0400000000000000" pitchFamily="50" charset="-128"/>
                        </a:rPr>
                        <a:t>400</a:t>
                      </a:r>
                      <a:r>
                        <a:rPr kumimoji="1" lang="ja-JP" altLang="en-US" sz="1200" dirty="0">
                          <a:latin typeface="BIZ UDPゴシック" panose="020B0400000000000000" pitchFamily="50" charset="-128"/>
                          <a:ea typeface="BIZ UDPゴシック" panose="020B0400000000000000" pitchFamily="50" charset="-128"/>
                        </a:rPr>
                        <a:t>名まで対応可能ですが、ラフティングは１８０名程度になります。</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727051"/>
                  </a:ext>
                </a:extLst>
              </a:tr>
              <a:tr h="720000">
                <a:tc>
                  <a:txBody>
                    <a:bodyPr/>
                    <a:lstStyle/>
                    <a:p>
                      <a:r>
                        <a:rPr kumimoji="1" lang="ja-JP" altLang="en-US" sz="1100" dirty="0">
                          <a:latin typeface="BIZ UDPゴシック" panose="020B0400000000000000" pitchFamily="50" charset="-128"/>
                          <a:ea typeface="BIZ UDPゴシック" panose="020B0400000000000000" pitchFamily="50" charset="-128"/>
                        </a:rPr>
                        <a:t>１日目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               ✈                                  🚌                     🚌                                                    🚙</a:t>
                      </a:r>
                      <a:r>
                        <a:rPr kumimoji="1" lang="ja-JP" altLang="en-US" sz="800" dirty="0">
                          <a:latin typeface="BIZ UDPゴシック" panose="020B0400000000000000" pitchFamily="50" charset="-128"/>
                          <a:ea typeface="BIZ UDPゴシック" panose="020B0400000000000000" pitchFamily="50" charset="-128"/>
                        </a:rPr>
                        <a:t>（各家庭の車で移動）</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羽田空港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徳島阿波おどり空港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昼食（鳴門）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を学ぶ③</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 そら</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の</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郷山里物語 </a:t>
                      </a:r>
                      <a:r>
                        <a:rPr kumimoji="1" lang="ja-JP" altLang="en-US" sz="1100" dirty="0">
                          <a:latin typeface="BIZ UDPゴシック" panose="020B0400000000000000" pitchFamily="50" charset="-128"/>
                          <a:ea typeface="BIZ UDPゴシック" panose="020B0400000000000000" pitchFamily="50" charset="-128"/>
                        </a:rPr>
                        <a:t>ーーー 民泊</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800" b="0" dirty="0">
                          <a:solidFill>
                            <a:schemeClr val="tx1"/>
                          </a:solidFill>
                          <a:latin typeface="BIZ UDPゴシック" panose="020B0400000000000000" pitchFamily="50" charset="-128"/>
                          <a:ea typeface="BIZ UDPゴシック" panose="020B0400000000000000" pitchFamily="50" charset="-128"/>
                        </a:rPr>
                        <a:t>午前便                                                                                            </a:t>
                      </a:r>
                      <a:r>
                        <a:rPr kumimoji="1" lang="en-US" altLang="ja-JP" sz="800" b="0" dirty="0">
                          <a:solidFill>
                            <a:schemeClr val="tx1"/>
                          </a:solidFill>
                          <a:latin typeface="BIZ UDPゴシック" panose="020B0400000000000000" pitchFamily="50" charset="-128"/>
                          <a:ea typeface="BIZ UDPゴシック" panose="020B0400000000000000" pitchFamily="50" charset="-128"/>
                        </a:rPr>
                        <a:t>14:00</a:t>
                      </a:r>
                      <a:endParaRPr kumimoji="1" lang="ja-JP" altLang="en-US" sz="800" b="1" dirty="0">
                        <a:solidFill>
                          <a:srgbClr val="FF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5244162"/>
                  </a:ext>
                </a:extLst>
              </a:tr>
              <a:tr h="720000">
                <a:tc>
                  <a:txBody>
                    <a:bodyPr/>
                    <a:lstStyle/>
                    <a:p>
                      <a:r>
                        <a:rPr kumimoji="1" lang="ja-JP" altLang="en-US" sz="1100" dirty="0">
                          <a:latin typeface="BIZ UDPゴシック" panose="020B0400000000000000" pitchFamily="50" charset="-128"/>
                          <a:ea typeface="BIZ UDPゴシック" panose="020B0400000000000000" pitchFamily="50" charset="-128"/>
                        </a:rPr>
                        <a:t>２日目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民泊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農業体験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吉野川ラフティング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徳島阿波おどり空港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羽田空港</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10:00              11:00                 14:00      </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4523952"/>
                  </a:ext>
                </a:extLst>
              </a:tr>
            </a:tbl>
          </a:graphicData>
        </a:graphic>
      </p:graphicFrame>
      <p:sp>
        <p:nvSpPr>
          <p:cNvPr id="11" name="テキスト ボックス 10">
            <a:extLst>
              <a:ext uri="{FF2B5EF4-FFF2-40B4-BE49-F238E27FC236}">
                <a16:creationId xmlns:a16="http://schemas.microsoft.com/office/drawing/2014/main" id="{E872C2CA-5861-4FA4-98D9-6F4E021B3B07}"/>
              </a:ext>
            </a:extLst>
          </p:cNvPr>
          <p:cNvSpPr txBox="1"/>
          <p:nvPr/>
        </p:nvSpPr>
        <p:spPr>
          <a:xfrm>
            <a:off x="4724399" y="2045265"/>
            <a:ext cx="4662111" cy="423193"/>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ポイント</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ひょうたん島クルーズ（水上タクシー）にて阿波十郎兵衛屋敷へ向かいます。</a:t>
            </a:r>
          </a:p>
        </p:txBody>
      </p:sp>
      <p:sp>
        <p:nvSpPr>
          <p:cNvPr id="12" name="テキスト ボックス 11">
            <a:extLst>
              <a:ext uri="{FF2B5EF4-FFF2-40B4-BE49-F238E27FC236}">
                <a16:creationId xmlns:a16="http://schemas.microsoft.com/office/drawing/2014/main" id="{7D0AFAAC-8D16-40C9-811D-38853008A56E}"/>
              </a:ext>
            </a:extLst>
          </p:cNvPr>
          <p:cNvSpPr txBox="1"/>
          <p:nvPr/>
        </p:nvSpPr>
        <p:spPr>
          <a:xfrm>
            <a:off x="7158972" y="5774213"/>
            <a:ext cx="2331056" cy="584775"/>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ポイント</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冬季の場合、うだつの町並み、藍染体験等にアレンジ可能です。</a:t>
            </a:r>
          </a:p>
        </p:txBody>
      </p:sp>
      <p:sp>
        <p:nvSpPr>
          <p:cNvPr id="13" name="テキスト ボックス 12">
            <a:extLst>
              <a:ext uri="{FF2B5EF4-FFF2-40B4-BE49-F238E27FC236}">
                <a16:creationId xmlns:a16="http://schemas.microsoft.com/office/drawing/2014/main" id="{B9D0DBF9-36E3-4805-B12C-72EDA60154C9}"/>
              </a:ext>
            </a:extLst>
          </p:cNvPr>
          <p:cNvSpPr txBox="1"/>
          <p:nvPr/>
        </p:nvSpPr>
        <p:spPr>
          <a:xfrm>
            <a:off x="6880050" y="3808087"/>
            <a:ext cx="2331056" cy="584775"/>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ポイント</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南部の体験はマリンだけではなく、竹細工等文化体験も豊富にあります。</a:t>
            </a:r>
          </a:p>
        </p:txBody>
      </p:sp>
      <p:pic>
        <p:nvPicPr>
          <p:cNvPr id="14" name="Google Shape;819;p16">
            <a:extLst>
              <a:ext uri="{FF2B5EF4-FFF2-40B4-BE49-F238E27FC236}">
                <a16:creationId xmlns:a16="http://schemas.microsoft.com/office/drawing/2014/main" id="{25362DCD-3CF2-4156-B0C6-0219630C91A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442" y="-12819"/>
            <a:ext cx="406514" cy="398437"/>
          </a:xfrm>
          <a:prstGeom prst="rect">
            <a:avLst/>
          </a:prstGeom>
          <a:noFill/>
          <a:ln>
            <a:noFill/>
          </a:ln>
        </p:spPr>
      </p:pic>
    </p:spTree>
    <p:extLst>
      <p:ext uri="{BB962C8B-B14F-4D97-AF65-F5344CB8AC3E}">
        <p14:creationId xmlns:p14="http://schemas.microsoft.com/office/powerpoint/2010/main" val="34837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F2ED7A9-EA8F-4A5F-A54D-4CBFF296816F}"/>
              </a:ext>
            </a:extLst>
          </p:cNvPr>
          <p:cNvSpPr txBox="1"/>
          <p:nvPr/>
        </p:nvSpPr>
        <p:spPr>
          <a:xfrm>
            <a:off x="380324" y="-20370"/>
            <a:ext cx="565761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モデルコース（飛行機利用＿首都圏発着　</a:t>
            </a:r>
            <a:r>
              <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泊</a:t>
            </a:r>
            <a:r>
              <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日利用）</a:t>
            </a:r>
          </a:p>
        </p:txBody>
      </p:sp>
      <p:pic>
        <p:nvPicPr>
          <p:cNvPr id="4" name="図 3">
            <a:extLst>
              <a:ext uri="{FF2B5EF4-FFF2-40B4-BE49-F238E27FC236}">
                <a16:creationId xmlns:a16="http://schemas.microsoft.com/office/drawing/2014/main" id="{5E12F26B-9718-4A35-90D5-D354B435CD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740" y="117619"/>
            <a:ext cx="411898" cy="401129"/>
          </a:xfrm>
          <a:prstGeom prst="rect">
            <a:avLst/>
          </a:prstGeom>
        </p:spPr>
      </p:pic>
      <p:graphicFrame>
        <p:nvGraphicFramePr>
          <p:cNvPr id="5" name="表 4">
            <a:extLst>
              <a:ext uri="{FF2B5EF4-FFF2-40B4-BE49-F238E27FC236}">
                <a16:creationId xmlns:a16="http://schemas.microsoft.com/office/drawing/2014/main" id="{FF364607-5104-48FA-B808-2E9AD91D17E9}"/>
              </a:ext>
            </a:extLst>
          </p:cNvPr>
          <p:cNvGraphicFramePr>
            <a:graphicFrameLocks noGrp="1"/>
          </p:cNvGraphicFramePr>
          <p:nvPr>
            <p:extLst>
              <p:ext uri="{D42A27DB-BD31-4B8C-83A1-F6EECF244321}">
                <p14:modId xmlns:p14="http://schemas.microsoft.com/office/powerpoint/2010/main" val="683960434"/>
              </p:ext>
            </p:extLst>
          </p:nvPr>
        </p:nvGraphicFramePr>
        <p:xfrm>
          <a:off x="272142" y="383642"/>
          <a:ext cx="9360846" cy="2314840"/>
        </p:xfrm>
        <a:graphic>
          <a:graphicData uri="http://schemas.openxmlformats.org/drawingml/2006/table">
            <a:tbl>
              <a:tblPr firstRow="1" bandRow="1">
                <a:tableStyleId>{93296810-A885-4BE3-A3E7-6D5BEEA58F35}</a:tableStyleId>
              </a:tblPr>
              <a:tblGrid>
                <a:gridCol w="798505">
                  <a:extLst>
                    <a:ext uri="{9D8B030D-6E8A-4147-A177-3AD203B41FA5}">
                      <a16:colId xmlns:a16="http://schemas.microsoft.com/office/drawing/2014/main" val="2916848908"/>
                    </a:ext>
                  </a:extLst>
                </a:gridCol>
                <a:gridCol w="8562341">
                  <a:extLst>
                    <a:ext uri="{9D8B030D-6E8A-4147-A177-3AD203B41FA5}">
                      <a16:colId xmlns:a16="http://schemas.microsoft.com/office/drawing/2014/main" val="3007386885"/>
                    </a:ext>
                  </a:extLst>
                </a:gridCol>
              </a:tblGrid>
              <a:tr h="370840">
                <a:tc gridSpan="2">
                  <a:txBody>
                    <a:bodyPr/>
                    <a:lstStyle/>
                    <a:p>
                      <a:r>
                        <a:rPr kumimoji="1" lang="ja-JP" altLang="en-US" sz="1400" dirty="0">
                          <a:latin typeface="BIZ UDPゴシック" panose="020B0400000000000000" pitchFamily="50" charset="-128"/>
                          <a:ea typeface="BIZ UDPゴシック" panose="020B0400000000000000" pitchFamily="50" charset="-128"/>
                        </a:rPr>
                        <a:t>南部エリア</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東部エリア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みなみ阿波よくばり体験は１体験あたり約１クラス程度です。南部の宿泊は約</a:t>
                      </a:r>
                      <a:r>
                        <a:rPr kumimoji="1" lang="en-US" altLang="ja-JP" sz="1200" dirty="0">
                          <a:latin typeface="BIZ UDPゴシック" panose="020B0400000000000000" pitchFamily="50" charset="-128"/>
                          <a:ea typeface="BIZ UDPゴシック" panose="020B0400000000000000" pitchFamily="50" charset="-128"/>
                        </a:rPr>
                        <a:t>260</a:t>
                      </a:r>
                      <a:r>
                        <a:rPr kumimoji="1" lang="ja-JP" altLang="en-US" sz="1200" dirty="0">
                          <a:latin typeface="BIZ UDPゴシック" panose="020B0400000000000000" pitchFamily="50" charset="-128"/>
                          <a:ea typeface="BIZ UDPゴシック" panose="020B0400000000000000" pitchFamily="50" charset="-128"/>
                        </a:rPr>
                        <a:t>名（複数施設）です。</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727051"/>
                  </a:ext>
                </a:extLst>
              </a:tr>
              <a:tr h="648000">
                <a:tc>
                  <a:txBody>
                    <a:bodyPr/>
                    <a:lstStyle/>
                    <a:p>
                      <a:r>
                        <a:rPr kumimoji="1" lang="ja-JP" altLang="en-US" sz="1100" dirty="0">
                          <a:latin typeface="BIZ UDPゴシック" panose="020B0400000000000000" pitchFamily="50" charset="-128"/>
                          <a:ea typeface="BIZ UDPゴシック" panose="020B0400000000000000" pitchFamily="50" charset="-128"/>
                        </a:rPr>
                        <a:t>１日目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羽田空港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徳島阿波おどり空港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昼食（鳴門又は徳島）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を学ぶ②</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南阿波よくばり体験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南部</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800" dirty="0">
                          <a:latin typeface="BIZ UDPゴシック" panose="020B0400000000000000" pitchFamily="50" charset="-128"/>
                          <a:ea typeface="BIZ UDPゴシック" panose="020B0400000000000000" pitchFamily="50" charset="-128"/>
                        </a:rPr>
                        <a:t>午前便                                                                                                              </a:t>
                      </a:r>
                      <a:r>
                        <a:rPr kumimoji="1" lang="en-US" altLang="ja-JP" sz="800" dirty="0">
                          <a:latin typeface="BIZ UDPゴシック" panose="020B0400000000000000" pitchFamily="50" charset="-128"/>
                          <a:ea typeface="BIZ UDPゴシック" panose="020B0400000000000000" pitchFamily="50" charset="-128"/>
                        </a:rPr>
                        <a:t>15:00                                                  17:30               18:00</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13883850"/>
                  </a:ext>
                </a:extLst>
              </a:tr>
              <a:tr h="648000">
                <a:tc>
                  <a:txBody>
                    <a:bodyPr/>
                    <a:lstStyle/>
                    <a:p>
                      <a:r>
                        <a:rPr kumimoji="1" lang="ja-JP" altLang="en-US" sz="1100" dirty="0">
                          <a:latin typeface="BIZ UDPゴシック" panose="020B0400000000000000" pitchFamily="50" charset="-128"/>
                          <a:ea typeface="BIZ UDPゴシック" panose="020B0400000000000000" pitchFamily="50" charset="-128"/>
                        </a:rPr>
                        <a:t>２日目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南部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を学ぶ①</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上勝町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阿波おどり会館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鳴門市</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8:30               10:00                          14:00              15:30          17:00              17:45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5244162"/>
                  </a:ext>
                </a:extLst>
              </a:tr>
              <a:tr h="648000">
                <a:tc>
                  <a:txBody>
                    <a:bodyPr/>
                    <a:lstStyle/>
                    <a:p>
                      <a:r>
                        <a:rPr kumimoji="1" lang="ja-JP" altLang="en-US" sz="1100" dirty="0">
                          <a:latin typeface="BIZ UDPゴシック" panose="020B0400000000000000" pitchFamily="50" charset="-128"/>
                          <a:ea typeface="BIZ UDPゴシック" panose="020B0400000000000000" pitchFamily="50" charset="-128"/>
                        </a:rPr>
                        <a:t>３日目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鳴門市</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鳴門市ドイツ館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昼食（鳴門市）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大塚国際美術館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徳島阿波おどり空港 ーーー 羽田空港</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8:30              9:00           10:30             11:00      12:00               12:15           14:15                                                    </a:t>
                      </a:r>
                      <a:r>
                        <a:rPr kumimoji="1" lang="ja-JP" altLang="en-US" sz="800" dirty="0">
                          <a:latin typeface="BIZ UDPゴシック" panose="020B0400000000000000" pitchFamily="50" charset="-128"/>
                          <a:ea typeface="BIZ UDPゴシック" panose="020B0400000000000000" pitchFamily="50" charset="-128"/>
                        </a:rPr>
                        <a:t>夕方以降便</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4523952"/>
                  </a:ext>
                </a:extLst>
              </a:tr>
            </a:tbl>
          </a:graphicData>
        </a:graphic>
      </p:graphicFrame>
      <p:graphicFrame>
        <p:nvGraphicFramePr>
          <p:cNvPr id="6" name="表 5">
            <a:extLst>
              <a:ext uri="{FF2B5EF4-FFF2-40B4-BE49-F238E27FC236}">
                <a16:creationId xmlns:a16="http://schemas.microsoft.com/office/drawing/2014/main" id="{FB5437E5-2540-4D71-B023-1A2F00053928}"/>
              </a:ext>
            </a:extLst>
          </p:cNvPr>
          <p:cNvGraphicFramePr>
            <a:graphicFrameLocks noGrp="1"/>
          </p:cNvGraphicFramePr>
          <p:nvPr>
            <p:extLst>
              <p:ext uri="{D42A27DB-BD31-4B8C-83A1-F6EECF244321}">
                <p14:modId xmlns:p14="http://schemas.microsoft.com/office/powerpoint/2010/main" val="2707417152"/>
              </p:ext>
            </p:extLst>
          </p:nvPr>
        </p:nvGraphicFramePr>
        <p:xfrm>
          <a:off x="272142" y="2814290"/>
          <a:ext cx="9360846" cy="2314840"/>
        </p:xfrm>
        <a:graphic>
          <a:graphicData uri="http://schemas.openxmlformats.org/drawingml/2006/table">
            <a:tbl>
              <a:tblPr firstRow="1" bandRow="1">
                <a:tableStyleId>{93296810-A885-4BE3-A3E7-6D5BEEA58F35}</a:tableStyleId>
              </a:tblPr>
              <a:tblGrid>
                <a:gridCol w="798505">
                  <a:extLst>
                    <a:ext uri="{9D8B030D-6E8A-4147-A177-3AD203B41FA5}">
                      <a16:colId xmlns:a16="http://schemas.microsoft.com/office/drawing/2014/main" val="2916848908"/>
                    </a:ext>
                  </a:extLst>
                </a:gridCol>
                <a:gridCol w="8562341">
                  <a:extLst>
                    <a:ext uri="{9D8B030D-6E8A-4147-A177-3AD203B41FA5}">
                      <a16:colId xmlns:a16="http://schemas.microsoft.com/office/drawing/2014/main" val="3007386885"/>
                    </a:ext>
                  </a:extLst>
                </a:gridCol>
              </a:tblGrid>
              <a:tr h="370840">
                <a:tc gridSpan="2">
                  <a:txBody>
                    <a:bodyPr/>
                    <a:lstStyle/>
                    <a:p>
                      <a:r>
                        <a:rPr kumimoji="1" lang="ja-JP" altLang="en-US" sz="1400" dirty="0">
                          <a:latin typeface="BIZ UDPゴシック" panose="020B0400000000000000" pitchFamily="50" charset="-128"/>
                          <a:ea typeface="BIZ UDPゴシック" panose="020B0400000000000000" pitchFamily="50" charset="-128"/>
                        </a:rPr>
                        <a:t>東部エリア</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西部エリア　</a:t>
                      </a:r>
                      <a:r>
                        <a:rPr kumimoji="1" lang="en-US" altLang="ja-JP" sz="1200" dirty="0">
                          <a:latin typeface="BIZ UDPゴシック" panose="020B0400000000000000" pitchFamily="50" charset="-128"/>
                          <a:ea typeface="BIZ UDPゴシック" panose="020B0400000000000000" pitchFamily="50" charset="-128"/>
                        </a:rPr>
                        <a:t>※60</a:t>
                      </a:r>
                      <a:r>
                        <a:rPr kumimoji="1" lang="ja-JP" altLang="en-US" sz="1200" dirty="0">
                          <a:latin typeface="BIZ UDPゴシック" panose="020B0400000000000000" pitchFamily="50" charset="-128"/>
                          <a:ea typeface="BIZ UDPゴシック" panose="020B0400000000000000" pitchFamily="50" charset="-128"/>
                        </a:rPr>
                        <a:t>名のコースになります。藍染体験と施設見学を入れ替えるようになります。</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727051"/>
                  </a:ext>
                </a:extLst>
              </a:tr>
              <a:tr h="648000">
                <a:tc>
                  <a:txBody>
                    <a:bodyPr/>
                    <a:lstStyle/>
                    <a:p>
                      <a:r>
                        <a:rPr kumimoji="1" lang="ja-JP" altLang="en-US" sz="1100" dirty="0">
                          <a:latin typeface="BIZ UDPゴシック" panose="020B0400000000000000" pitchFamily="50" charset="-128"/>
                          <a:ea typeface="BIZ UDPゴシック" panose="020B0400000000000000" pitchFamily="50" charset="-128"/>
                        </a:rPr>
                        <a:t>１日目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羽田空港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徳島阿波おどり空港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を学ぶ①</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上勝町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徳島市内</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                  </a:t>
                      </a:r>
                      <a:r>
                        <a:rPr kumimoji="1" lang="ja-JP" altLang="en-US" sz="800" dirty="0">
                          <a:latin typeface="BIZ UDPゴシック" panose="020B0400000000000000" pitchFamily="50" charset="-128"/>
                          <a:ea typeface="BIZ UDPゴシック" panose="020B0400000000000000" pitchFamily="50" charset="-128"/>
                        </a:rPr>
                        <a:t> 午前便                                                       </a:t>
                      </a:r>
                      <a:r>
                        <a:rPr kumimoji="1" lang="en-US" altLang="ja-JP" sz="800" dirty="0">
                          <a:latin typeface="BIZ UDPゴシック" panose="020B0400000000000000" pitchFamily="50" charset="-128"/>
                          <a:ea typeface="BIZ UDPゴシック" panose="020B0400000000000000" pitchFamily="50" charset="-128"/>
                        </a:rPr>
                        <a:t>13:00                            17:30             18:30</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13883850"/>
                  </a:ext>
                </a:extLst>
              </a:tr>
              <a:tr h="648000">
                <a:tc>
                  <a:txBody>
                    <a:bodyPr/>
                    <a:lstStyle/>
                    <a:p>
                      <a:r>
                        <a:rPr kumimoji="1" lang="ja-JP" altLang="en-US" sz="1100" dirty="0">
                          <a:latin typeface="BIZ UDPゴシック" panose="020B0400000000000000" pitchFamily="50" charset="-128"/>
                          <a:ea typeface="BIZ UDPゴシック" panose="020B0400000000000000" pitchFamily="50" charset="-128"/>
                        </a:rPr>
                        <a:t>２日目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            🚌                                                    🚙</a:t>
                      </a:r>
                      <a:r>
                        <a:rPr kumimoji="1" lang="ja-JP" altLang="en-US" sz="800" dirty="0">
                          <a:latin typeface="BIZ UDPゴシック" panose="020B0400000000000000" pitchFamily="50" charset="-128"/>
                          <a:ea typeface="BIZ UDPゴシック" panose="020B0400000000000000" pitchFamily="50" charset="-128"/>
                        </a:rPr>
                        <a:t>（各家庭の車で移動）</a:t>
                      </a:r>
                      <a:endParaRPr kumimoji="1" lang="en-US" altLang="ja-JP" sz="8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徳島市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【SDG</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ｓ</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を学ぶ③</a:t>
                      </a:r>
                      <a:r>
                        <a:rPr kumimoji="1" lang="en-US" altLang="ja-JP" sz="11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 そら</a:t>
                      </a:r>
                      <a:r>
                        <a:rPr kumimoji="1" lang="ja-JP" altLang="en-US" sz="1100" b="1" dirty="0" err="1">
                          <a:solidFill>
                            <a:srgbClr val="FF0000"/>
                          </a:solidFill>
                          <a:latin typeface="BIZ UDPゴシック" panose="020B0400000000000000" pitchFamily="50" charset="-128"/>
                          <a:ea typeface="BIZ UDPゴシック" panose="020B0400000000000000" pitchFamily="50" charset="-128"/>
                        </a:rPr>
                        <a:t>の</a:t>
                      </a:r>
                      <a:r>
                        <a:rPr kumimoji="1" lang="ja-JP" altLang="en-US" sz="1100" b="1" dirty="0">
                          <a:solidFill>
                            <a:srgbClr val="FF0000"/>
                          </a:solidFill>
                          <a:latin typeface="BIZ UDPゴシック" panose="020B0400000000000000" pitchFamily="50" charset="-128"/>
                          <a:ea typeface="BIZ UDPゴシック" panose="020B0400000000000000" pitchFamily="50" charset="-128"/>
                        </a:rPr>
                        <a:t>郷山里物語 </a:t>
                      </a:r>
                      <a:r>
                        <a:rPr kumimoji="1" lang="ja-JP" altLang="en-US" sz="1100" dirty="0">
                          <a:latin typeface="BIZ UDPゴシック" panose="020B0400000000000000" pitchFamily="50" charset="-128"/>
                          <a:ea typeface="BIZ UDPゴシック" panose="020B0400000000000000" pitchFamily="50" charset="-128"/>
                        </a:rPr>
                        <a:t>ーーー 民泊</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BIZ UDPゴシック" panose="020B0400000000000000" pitchFamily="50" charset="-128"/>
                          <a:ea typeface="BIZ UDPゴシック" panose="020B0400000000000000" pitchFamily="50" charset="-128"/>
                        </a:rPr>
                        <a:t>     8:30               9:30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5244162"/>
                  </a:ext>
                </a:extLst>
              </a:tr>
              <a:tr h="648000">
                <a:tc>
                  <a:txBody>
                    <a:bodyPr/>
                    <a:lstStyle/>
                    <a:p>
                      <a:r>
                        <a:rPr kumimoji="1" lang="ja-JP" altLang="en-US" sz="1100" dirty="0">
                          <a:latin typeface="BIZ UDPゴシック" panose="020B0400000000000000" pitchFamily="50" charset="-128"/>
                          <a:ea typeface="BIZ UDPゴシック" panose="020B0400000000000000" pitchFamily="50" charset="-128"/>
                        </a:rPr>
                        <a:t>３日目</a:t>
                      </a:r>
                    </a:p>
                  </a:txBody>
                  <a:tcPr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100" dirty="0">
                          <a:latin typeface="BIZ UDPゴシック" panose="020B0400000000000000" pitchFamily="50" charset="-128"/>
                          <a:ea typeface="BIZ UDPゴシック" panose="020B0400000000000000" pitchFamily="50" charset="-128"/>
                        </a:rPr>
                        <a:t>　　　　 🚌                           🚌                         🚌                               🚌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民泊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うだつの町並み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昼食（美馬市）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a:t>
                      </a:r>
                      <a:r>
                        <a:rPr kumimoji="1" lang="ja-JP" altLang="en-US" sz="1100" b="1" dirty="0">
                          <a:latin typeface="BIZ UDPゴシック" panose="020B0400000000000000" pitchFamily="50" charset="-128"/>
                          <a:ea typeface="BIZ UDPゴシック" panose="020B0400000000000000" pitchFamily="50" charset="-128"/>
                        </a:rPr>
                        <a:t>藍の館（藍染体験） </a:t>
                      </a:r>
                      <a:r>
                        <a:rPr kumimoji="1" lang="ja-JP" altLang="en-US" sz="1100" dirty="0" err="1">
                          <a:latin typeface="BIZ UDPゴシック" panose="020B0400000000000000" pitchFamily="50" charset="-128"/>
                          <a:ea typeface="BIZ UDPゴシック" panose="020B0400000000000000" pitchFamily="50" charset="-128"/>
                        </a:rPr>
                        <a:t>ー</a:t>
                      </a:r>
                      <a:r>
                        <a:rPr kumimoji="1" lang="ja-JP" altLang="en-US" sz="1100" dirty="0">
                          <a:latin typeface="BIZ UDPゴシック" panose="020B0400000000000000" pitchFamily="50" charset="-128"/>
                          <a:ea typeface="BIZ UDPゴシック" panose="020B0400000000000000" pitchFamily="50" charset="-128"/>
                        </a:rPr>
                        <a:t>ーー 徳島阿波おどり空港 ーーー 羽田空港</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　　　　　　　　　　　 </a:t>
                      </a:r>
                      <a:r>
                        <a:rPr kumimoji="1" lang="en-US" altLang="ja-JP" sz="800" dirty="0">
                          <a:latin typeface="BIZ UDPゴシック" panose="020B0400000000000000" pitchFamily="50" charset="-128"/>
                          <a:ea typeface="BIZ UDPゴシック" panose="020B0400000000000000" pitchFamily="50" charset="-128"/>
                        </a:rPr>
                        <a:t>9:30           10:30              11:00      12:00              12:45                14:15                                                   </a:t>
                      </a:r>
                      <a:r>
                        <a:rPr kumimoji="1" lang="ja-JP" altLang="en-US" sz="800" dirty="0">
                          <a:latin typeface="BIZ UDPゴシック" panose="020B0400000000000000" pitchFamily="50" charset="-128"/>
                          <a:ea typeface="BIZ UDPゴシック" panose="020B0400000000000000" pitchFamily="50" charset="-128"/>
                        </a:rPr>
                        <a:t>夕方以降便</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4523952"/>
                  </a:ext>
                </a:extLst>
              </a:tr>
            </a:tbl>
          </a:graphicData>
        </a:graphic>
      </p:graphicFrame>
      <p:graphicFrame>
        <p:nvGraphicFramePr>
          <p:cNvPr id="2" name="表 1">
            <a:extLst>
              <a:ext uri="{FF2B5EF4-FFF2-40B4-BE49-F238E27FC236}">
                <a16:creationId xmlns:a16="http://schemas.microsoft.com/office/drawing/2014/main" id="{9709AB77-28D9-4EA3-819E-0E17ACA359D9}"/>
              </a:ext>
            </a:extLst>
          </p:cNvPr>
          <p:cNvGraphicFramePr>
            <a:graphicFrameLocks noGrp="1"/>
          </p:cNvGraphicFramePr>
          <p:nvPr>
            <p:extLst>
              <p:ext uri="{D42A27DB-BD31-4B8C-83A1-F6EECF244321}">
                <p14:modId xmlns:p14="http://schemas.microsoft.com/office/powerpoint/2010/main" val="508957457"/>
              </p:ext>
            </p:extLst>
          </p:nvPr>
        </p:nvGraphicFramePr>
        <p:xfrm>
          <a:off x="270697" y="5244937"/>
          <a:ext cx="8985370" cy="1375995"/>
        </p:xfrm>
        <a:graphic>
          <a:graphicData uri="http://schemas.openxmlformats.org/drawingml/2006/table">
            <a:tbl>
              <a:tblPr firstRow="1" bandRow="1">
                <a:tableStyleId>{5C22544A-7EE6-4342-B048-85BDC9FD1C3A}</a:tableStyleId>
              </a:tblPr>
              <a:tblGrid>
                <a:gridCol w="1258004">
                  <a:extLst>
                    <a:ext uri="{9D8B030D-6E8A-4147-A177-3AD203B41FA5}">
                      <a16:colId xmlns:a16="http://schemas.microsoft.com/office/drawing/2014/main" val="2739578409"/>
                    </a:ext>
                  </a:extLst>
                </a:gridCol>
                <a:gridCol w="3407366">
                  <a:extLst>
                    <a:ext uri="{9D8B030D-6E8A-4147-A177-3AD203B41FA5}">
                      <a16:colId xmlns:a16="http://schemas.microsoft.com/office/drawing/2014/main" val="2550690737"/>
                    </a:ext>
                  </a:extLst>
                </a:gridCol>
                <a:gridCol w="1080000">
                  <a:extLst>
                    <a:ext uri="{9D8B030D-6E8A-4147-A177-3AD203B41FA5}">
                      <a16:colId xmlns:a16="http://schemas.microsoft.com/office/drawing/2014/main" val="2010402652"/>
                    </a:ext>
                  </a:extLst>
                </a:gridCol>
                <a:gridCol w="1080000">
                  <a:extLst>
                    <a:ext uri="{9D8B030D-6E8A-4147-A177-3AD203B41FA5}">
                      <a16:colId xmlns:a16="http://schemas.microsoft.com/office/drawing/2014/main" val="2207996417"/>
                    </a:ext>
                  </a:extLst>
                </a:gridCol>
                <a:gridCol w="1080000">
                  <a:extLst>
                    <a:ext uri="{9D8B030D-6E8A-4147-A177-3AD203B41FA5}">
                      <a16:colId xmlns:a16="http://schemas.microsoft.com/office/drawing/2014/main" val="2043683928"/>
                    </a:ext>
                  </a:extLst>
                </a:gridCol>
                <a:gridCol w="1080000">
                  <a:extLst>
                    <a:ext uri="{9D8B030D-6E8A-4147-A177-3AD203B41FA5}">
                      <a16:colId xmlns:a16="http://schemas.microsoft.com/office/drawing/2014/main" val="1401629608"/>
                    </a:ext>
                  </a:extLst>
                </a:gridCol>
              </a:tblGrid>
              <a:tr h="294856">
                <a:tc rowSpan="2" gridSpan="2">
                  <a:txBody>
                    <a:bodyPr/>
                    <a:lstStyle/>
                    <a:p>
                      <a:pPr algn="ctr"/>
                      <a:r>
                        <a:rPr kumimoji="1" lang="ja-JP" altLang="en-US" sz="1200" dirty="0">
                          <a:latin typeface="BIZ UDPゴシック" panose="020B0400000000000000" pitchFamily="50" charset="-128"/>
                          <a:ea typeface="BIZ UDPゴシック" panose="020B0400000000000000" pitchFamily="50" charset="-128"/>
                        </a:rPr>
                        <a:t>航空情報（予定機材）</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rowSpan="2"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p>
                      <a:pPr algn="ctr"/>
                      <a:r>
                        <a:rPr kumimoji="1" lang="ja-JP" altLang="en-US" sz="1200" dirty="0">
                          <a:latin typeface="BIZ UDPゴシック" panose="020B0400000000000000" pitchFamily="50" charset="-128"/>
                          <a:ea typeface="BIZ UDPゴシック" panose="020B0400000000000000" pitchFamily="50" charset="-128"/>
                        </a:rPr>
                        <a:t>羽田⇒徳島（約</a:t>
                      </a:r>
                      <a:r>
                        <a:rPr kumimoji="1" lang="en-US" altLang="ja-JP" sz="1200" dirty="0">
                          <a:latin typeface="BIZ UDPゴシック" panose="020B0400000000000000" pitchFamily="50" charset="-128"/>
                          <a:ea typeface="BIZ UDPゴシック" panose="020B0400000000000000" pitchFamily="50" charset="-128"/>
                        </a:rPr>
                        <a:t>75</a:t>
                      </a:r>
                      <a:r>
                        <a:rPr kumimoji="1" lang="ja-JP" altLang="en-US" sz="1200" dirty="0">
                          <a:latin typeface="BIZ UDPゴシック" panose="020B0400000000000000" pitchFamily="50" charset="-128"/>
                          <a:ea typeface="BIZ UDPゴシック" panose="020B0400000000000000" pitchFamily="50" charset="-128"/>
                        </a:rPr>
                        <a:t>分）</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kumimoji="1" lang="ja-JP" altLang="en-US" dirty="0"/>
                    </a:p>
                  </a:txBody>
                  <a:tcPr/>
                </a:tc>
                <a:tc gridSpan="2">
                  <a:txBody>
                    <a:bodyPr/>
                    <a:lstStyle/>
                    <a:p>
                      <a:pPr algn="ctr"/>
                      <a:r>
                        <a:rPr kumimoji="1" lang="ja-JP" altLang="en-US" sz="1200" dirty="0">
                          <a:latin typeface="BIZ UDPゴシック" panose="020B0400000000000000" pitchFamily="50" charset="-128"/>
                          <a:ea typeface="BIZ UDPゴシック" panose="020B0400000000000000" pitchFamily="50" charset="-128"/>
                        </a:rPr>
                        <a:t>徳島⇒羽田（約</a:t>
                      </a:r>
                      <a:r>
                        <a:rPr kumimoji="1" lang="en-US" altLang="ja-JP" sz="1200" dirty="0">
                          <a:latin typeface="BIZ UDPゴシック" panose="020B0400000000000000" pitchFamily="50" charset="-128"/>
                          <a:ea typeface="BIZ UDPゴシック" panose="020B0400000000000000" pitchFamily="50" charset="-128"/>
                        </a:rPr>
                        <a:t>80</a:t>
                      </a:r>
                      <a:r>
                        <a:rPr kumimoji="1" lang="ja-JP" altLang="en-US" sz="1200" dirty="0">
                          <a:latin typeface="BIZ UDPゴシック" panose="020B0400000000000000" pitchFamily="50" charset="-128"/>
                          <a:ea typeface="BIZ UDPゴシック" panose="020B0400000000000000" pitchFamily="50" charset="-128"/>
                        </a:rPr>
                        <a:t>分）</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kumimoji="1" lang="ja-JP" altLang="en-US" dirty="0"/>
                    </a:p>
                  </a:txBody>
                  <a:tcPr/>
                </a:tc>
                <a:extLst>
                  <a:ext uri="{0D108BD9-81ED-4DB2-BD59-A6C34878D82A}">
                    <a16:rowId xmlns:a16="http://schemas.microsoft.com/office/drawing/2014/main" val="1423239046"/>
                  </a:ext>
                </a:extLst>
              </a:tr>
              <a:tr h="294856">
                <a:tc gridSpan="2" vMerge="1">
                  <a:txBody>
                    <a:bodyPr/>
                    <a:lstStyle/>
                    <a:p>
                      <a:endParaRPr kumimoji="1" lang="ja-JP" altLang="en-US" dirty="0"/>
                    </a:p>
                  </a:txBody>
                  <a:tcPr/>
                </a:tc>
                <a:tc hMerge="1" vMerge="1">
                  <a:txBody>
                    <a:bodyPr/>
                    <a:lstStyle/>
                    <a:p>
                      <a:pPr algn="ct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午前</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午後</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午前</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午後</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442307892"/>
                  </a:ext>
                </a:extLst>
              </a:tr>
              <a:tr h="491427">
                <a:tc>
                  <a:txBody>
                    <a:bodyPr/>
                    <a:lstStyle/>
                    <a:p>
                      <a:pPr algn="ctr"/>
                      <a:r>
                        <a:rPr kumimoji="1" lang="ja-JP" altLang="en-US" sz="1200" dirty="0">
                          <a:latin typeface="BIZ UDPゴシック" panose="020B0400000000000000" pitchFamily="50" charset="-128"/>
                          <a:ea typeface="BIZ UDPゴシック" panose="020B0400000000000000" pitchFamily="50" charset="-128"/>
                        </a:rPr>
                        <a:t>日本航空　</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kern="1200" dirty="0">
                          <a:solidFill>
                            <a:schemeClr val="dk1"/>
                          </a:solidFill>
                          <a:effectLst/>
                          <a:latin typeface="BIZ UDPゴシック" panose="020B0400000000000000" pitchFamily="50" charset="-128"/>
                          <a:ea typeface="BIZ UDPゴシック" panose="020B0400000000000000" pitchFamily="50" charset="-128"/>
                          <a:cs typeface="+mn-cs"/>
                        </a:rPr>
                        <a:t>・ボーイング</a:t>
                      </a:r>
                      <a:r>
                        <a:rPr kumimoji="1" lang="en-US" altLang="ja-JP" sz="1200" b="1" i="0" kern="1200" dirty="0">
                          <a:solidFill>
                            <a:schemeClr val="dk1"/>
                          </a:solidFill>
                          <a:effectLst/>
                          <a:latin typeface="BIZ UDPゴシック" panose="020B0400000000000000" pitchFamily="50" charset="-128"/>
                          <a:ea typeface="BIZ UDPゴシック" panose="020B0400000000000000" pitchFamily="50" charset="-128"/>
                          <a:cs typeface="+mn-cs"/>
                        </a:rPr>
                        <a:t>737-800</a:t>
                      </a:r>
                      <a:r>
                        <a:rPr kumimoji="1" lang="ja-JP" altLang="en-US" sz="1200" b="1" i="0" kern="1200" dirty="0">
                          <a:solidFill>
                            <a:schemeClr val="dk1"/>
                          </a:solidFill>
                          <a:effectLst/>
                          <a:latin typeface="BIZ UDPゴシック" panose="020B0400000000000000" pitchFamily="50" charset="-128"/>
                          <a:ea typeface="BIZ UDPゴシック" panose="020B0400000000000000" pitchFamily="50" charset="-128"/>
                          <a:cs typeface="+mn-cs"/>
                        </a:rPr>
                        <a:t>（総座席数</a:t>
                      </a:r>
                      <a:r>
                        <a:rPr kumimoji="1" lang="en-US" altLang="ja-JP" sz="1200" b="1" i="0" kern="1200" dirty="0">
                          <a:solidFill>
                            <a:schemeClr val="dk1"/>
                          </a:solidFill>
                          <a:effectLst/>
                          <a:latin typeface="BIZ UDPゴシック" panose="020B0400000000000000" pitchFamily="50" charset="-128"/>
                          <a:ea typeface="BIZ UDPゴシック" panose="020B0400000000000000" pitchFamily="50" charset="-128"/>
                          <a:cs typeface="+mn-cs"/>
                        </a:rPr>
                        <a:t>165</a:t>
                      </a:r>
                      <a:r>
                        <a:rPr kumimoji="1" lang="ja-JP" altLang="en-US" sz="1200" b="1" i="0" kern="1200" dirty="0">
                          <a:solidFill>
                            <a:schemeClr val="dk1"/>
                          </a:solidFill>
                          <a:effectLst/>
                          <a:latin typeface="BIZ UDPゴシック" panose="020B0400000000000000" pitchFamily="50" charset="-128"/>
                          <a:ea typeface="BIZ UDPゴシック" panose="020B0400000000000000" pitchFamily="50" charset="-128"/>
                          <a:cs typeface="+mn-cs"/>
                        </a:rPr>
                        <a:t>席）</a:t>
                      </a:r>
                      <a:endParaRPr kumimoji="1" lang="en-US" altLang="ja-JP" sz="12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kern="1200" dirty="0">
                          <a:solidFill>
                            <a:schemeClr val="dk1"/>
                          </a:solidFill>
                          <a:effectLst/>
                          <a:latin typeface="BIZ UDPゴシック" panose="020B0400000000000000" pitchFamily="50" charset="-128"/>
                          <a:ea typeface="BIZ UDPゴシック" panose="020B0400000000000000" pitchFamily="50" charset="-128"/>
                          <a:cs typeface="+mn-cs"/>
                        </a:rPr>
                        <a:t>・ボーイング</a:t>
                      </a:r>
                      <a:r>
                        <a:rPr kumimoji="1" lang="en-US" altLang="ja-JP" sz="1200" b="1" i="0" kern="1200" dirty="0">
                          <a:solidFill>
                            <a:schemeClr val="dk1"/>
                          </a:solidFill>
                          <a:effectLst/>
                          <a:latin typeface="BIZ UDPゴシック" panose="020B0400000000000000" pitchFamily="50" charset="-128"/>
                          <a:ea typeface="BIZ UDPゴシック" panose="020B0400000000000000" pitchFamily="50" charset="-128"/>
                          <a:cs typeface="+mn-cs"/>
                        </a:rPr>
                        <a:t>767-300ER</a:t>
                      </a:r>
                      <a:r>
                        <a:rPr kumimoji="1" lang="ja-JP" altLang="en-US" sz="1200" b="1" i="0" kern="1200" dirty="0">
                          <a:solidFill>
                            <a:schemeClr val="dk1"/>
                          </a:solidFill>
                          <a:effectLst/>
                          <a:latin typeface="BIZ UDPゴシック" panose="020B0400000000000000" pitchFamily="50" charset="-128"/>
                          <a:ea typeface="BIZ UDPゴシック" panose="020B0400000000000000" pitchFamily="50" charset="-128"/>
                          <a:cs typeface="+mn-cs"/>
                        </a:rPr>
                        <a:t>（総座席数</a:t>
                      </a:r>
                      <a:r>
                        <a:rPr kumimoji="1" lang="en-US" altLang="ja-JP" sz="1200" b="1" i="0" kern="1200" dirty="0">
                          <a:solidFill>
                            <a:schemeClr val="dk1"/>
                          </a:solidFill>
                          <a:effectLst/>
                          <a:latin typeface="BIZ UDPゴシック" panose="020B0400000000000000" pitchFamily="50" charset="-128"/>
                          <a:ea typeface="BIZ UDPゴシック" panose="020B0400000000000000" pitchFamily="50" charset="-128"/>
                          <a:cs typeface="+mn-cs"/>
                        </a:rPr>
                        <a:t>252</a:t>
                      </a:r>
                      <a:r>
                        <a:rPr kumimoji="1" lang="ja-JP" altLang="en-US" sz="1200" b="1" i="0" kern="1200" dirty="0">
                          <a:solidFill>
                            <a:schemeClr val="dk1"/>
                          </a:solidFill>
                          <a:effectLst/>
                          <a:latin typeface="BIZ UDPゴシック" panose="020B0400000000000000" pitchFamily="50" charset="-128"/>
                          <a:ea typeface="BIZ UDPゴシック" panose="020B0400000000000000" pitchFamily="50" charset="-128"/>
                          <a:cs typeface="+mn-cs"/>
                        </a:rPr>
                        <a:t>席）</a:t>
                      </a:r>
                      <a:endParaRPr kumimoji="1" lang="en-US" altLang="ja-JP" sz="12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２本</a:t>
                      </a:r>
                      <a:endParaRPr kumimoji="1" lang="en-US" altLang="ja-JP" sz="1200" dirty="0">
                        <a:latin typeface="BIZ UDPゴシック" panose="020B0400000000000000" pitchFamily="50" charset="-128"/>
                        <a:ea typeface="BIZ UDPゴシック" panose="020B0400000000000000" pitchFamily="50" charset="-128"/>
                      </a:endParaRP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４本</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２本</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４本</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1186125"/>
                  </a:ext>
                </a:extLst>
              </a:tr>
              <a:tr h="294856">
                <a:tc>
                  <a:txBody>
                    <a:bodyPr/>
                    <a:lstStyle/>
                    <a:p>
                      <a:pPr algn="ctr"/>
                      <a:r>
                        <a:rPr kumimoji="1" lang="ja-JP" altLang="en-US" sz="1200" dirty="0">
                          <a:latin typeface="BIZ UDPゴシック" panose="020B0400000000000000" pitchFamily="50" charset="-128"/>
                          <a:ea typeface="BIZ UDPゴシック" panose="020B0400000000000000" pitchFamily="50" charset="-128"/>
                        </a:rPr>
                        <a:t>全日空</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kern="1200" dirty="0">
                          <a:solidFill>
                            <a:schemeClr val="dk1"/>
                          </a:solidFill>
                          <a:effectLst/>
                          <a:latin typeface="BIZ UDPゴシック" panose="020B0400000000000000" pitchFamily="50" charset="-128"/>
                          <a:ea typeface="BIZ UDPゴシック" panose="020B0400000000000000" pitchFamily="50" charset="-128"/>
                          <a:cs typeface="+mn-cs"/>
                        </a:rPr>
                        <a:t>・ボーイング</a:t>
                      </a:r>
                      <a:r>
                        <a:rPr kumimoji="1" lang="en-US" altLang="ja-JP" sz="1200" b="1" i="0" kern="1200" dirty="0">
                          <a:solidFill>
                            <a:schemeClr val="dk1"/>
                          </a:solidFill>
                          <a:effectLst/>
                          <a:latin typeface="BIZ UDPゴシック" panose="020B0400000000000000" pitchFamily="50" charset="-128"/>
                          <a:ea typeface="BIZ UDPゴシック" panose="020B0400000000000000" pitchFamily="50" charset="-128"/>
                          <a:cs typeface="+mn-cs"/>
                        </a:rPr>
                        <a:t>737-800</a:t>
                      </a:r>
                      <a:r>
                        <a:rPr kumimoji="1" lang="ja-JP" altLang="en-US" sz="1200" b="1" i="0" kern="1200" dirty="0">
                          <a:solidFill>
                            <a:schemeClr val="dk1"/>
                          </a:solidFill>
                          <a:effectLst/>
                          <a:latin typeface="BIZ UDPゴシック" panose="020B0400000000000000" pitchFamily="50" charset="-128"/>
                          <a:ea typeface="BIZ UDPゴシック" panose="020B0400000000000000" pitchFamily="50" charset="-128"/>
                          <a:cs typeface="+mn-cs"/>
                        </a:rPr>
                        <a:t>（総座席数</a:t>
                      </a:r>
                      <a:r>
                        <a:rPr kumimoji="1" lang="en-US" altLang="ja-JP" sz="1200" b="1" i="0" kern="1200" dirty="0">
                          <a:solidFill>
                            <a:schemeClr val="dk1"/>
                          </a:solidFill>
                          <a:effectLst/>
                          <a:latin typeface="BIZ UDPゴシック" panose="020B0400000000000000" pitchFamily="50" charset="-128"/>
                          <a:ea typeface="BIZ UDPゴシック" panose="020B0400000000000000" pitchFamily="50" charset="-128"/>
                          <a:cs typeface="+mn-cs"/>
                        </a:rPr>
                        <a:t>165</a:t>
                      </a:r>
                      <a:r>
                        <a:rPr kumimoji="1" lang="ja-JP" altLang="en-US" sz="1200" b="1" i="0" kern="1200" dirty="0">
                          <a:solidFill>
                            <a:schemeClr val="dk1"/>
                          </a:solidFill>
                          <a:effectLst/>
                          <a:latin typeface="BIZ UDPゴシック" panose="020B0400000000000000" pitchFamily="50" charset="-128"/>
                          <a:ea typeface="BIZ UDPゴシック" panose="020B0400000000000000" pitchFamily="50" charset="-128"/>
                          <a:cs typeface="+mn-cs"/>
                        </a:rPr>
                        <a:t>席）</a:t>
                      </a:r>
                      <a:endParaRPr kumimoji="1" lang="en-US" altLang="ja-JP" sz="1200" b="1" i="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本</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２本</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１本</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本</a:t>
                      </a:r>
                    </a:p>
                  </a:txBody>
                  <a:tcPr anchor="ctr" anchorCtr="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440956"/>
                  </a:ext>
                </a:extLst>
              </a:tr>
            </a:tbl>
          </a:graphicData>
        </a:graphic>
      </p:graphicFrame>
      <p:sp>
        <p:nvSpPr>
          <p:cNvPr id="8" name="テキスト ボックス 7">
            <a:extLst>
              <a:ext uri="{FF2B5EF4-FFF2-40B4-BE49-F238E27FC236}">
                <a16:creationId xmlns:a16="http://schemas.microsoft.com/office/drawing/2014/main" id="{BF428E86-0C94-43C6-8A47-600590F08D18}"/>
              </a:ext>
            </a:extLst>
          </p:cNvPr>
          <p:cNvSpPr txBox="1"/>
          <p:nvPr/>
        </p:nvSpPr>
        <p:spPr>
          <a:xfrm>
            <a:off x="6946899" y="3785346"/>
            <a:ext cx="2243667" cy="584775"/>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ポイント</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教育旅行で人気の「民泊」と「上勝町」を訪ねるコースです。</a:t>
            </a:r>
          </a:p>
        </p:txBody>
      </p:sp>
      <p:sp>
        <p:nvSpPr>
          <p:cNvPr id="10" name="テキスト ボックス 9">
            <a:extLst>
              <a:ext uri="{FF2B5EF4-FFF2-40B4-BE49-F238E27FC236}">
                <a16:creationId xmlns:a16="http://schemas.microsoft.com/office/drawing/2014/main" id="{8540C363-04C0-479E-BF1F-8CF54F41F253}"/>
              </a:ext>
            </a:extLst>
          </p:cNvPr>
          <p:cNvSpPr txBox="1"/>
          <p:nvPr/>
        </p:nvSpPr>
        <p:spPr>
          <a:xfrm>
            <a:off x="6345765" y="1435750"/>
            <a:ext cx="2658534" cy="584775"/>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ポイント</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050" dirty="0">
                <a:latin typeface="BIZ UDPゴシック" panose="020B0400000000000000" pitchFamily="50" charset="-128"/>
                <a:ea typeface="BIZ UDPゴシック" panose="020B0400000000000000" pitchFamily="50" charset="-128"/>
              </a:rPr>
              <a:t>南部で体験、阿波踊り鑑賞、大塚国際美術館と徳島ならでは</a:t>
            </a:r>
            <a:r>
              <a:rPr kumimoji="1" lang="ja-JP" altLang="en-US" sz="1050" dirty="0" err="1">
                <a:latin typeface="BIZ UDPゴシック" panose="020B0400000000000000" pitchFamily="50" charset="-128"/>
                <a:ea typeface="BIZ UDPゴシック" panose="020B0400000000000000" pitchFamily="50" charset="-128"/>
              </a:rPr>
              <a:t>を</a:t>
            </a:r>
            <a:r>
              <a:rPr kumimoji="1" lang="ja-JP" altLang="en-US" sz="1050" dirty="0">
                <a:latin typeface="BIZ UDPゴシック" panose="020B0400000000000000" pitchFamily="50" charset="-128"/>
                <a:ea typeface="BIZ UDPゴシック" panose="020B0400000000000000" pitchFamily="50" charset="-128"/>
              </a:rPr>
              <a:t>楽しめるコースです。</a:t>
            </a:r>
          </a:p>
        </p:txBody>
      </p:sp>
      <p:pic>
        <p:nvPicPr>
          <p:cNvPr id="9" name="Google Shape;819;p16">
            <a:extLst>
              <a:ext uri="{FF2B5EF4-FFF2-40B4-BE49-F238E27FC236}">
                <a16:creationId xmlns:a16="http://schemas.microsoft.com/office/drawing/2014/main" id="{D9E979E8-E12D-4C7F-86F6-7F0ECEC4B75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442" y="-12819"/>
            <a:ext cx="406514" cy="398437"/>
          </a:xfrm>
          <a:prstGeom prst="rect">
            <a:avLst/>
          </a:prstGeom>
          <a:noFill/>
          <a:ln>
            <a:noFill/>
          </a:ln>
        </p:spPr>
      </p:pic>
    </p:spTree>
    <p:extLst>
      <p:ext uri="{BB962C8B-B14F-4D97-AF65-F5344CB8AC3E}">
        <p14:creationId xmlns:p14="http://schemas.microsoft.com/office/powerpoint/2010/main" val="424869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9C5EB46-375F-41DE-82CA-4CFEF216E354}"/>
              </a:ext>
            </a:extLst>
          </p:cNvPr>
          <p:cNvSpPr/>
          <p:nvPr/>
        </p:nvSpPr>
        <p:spPr>
          <a:xfrm>
            <a:off x="5677949" y="561321"/>
            <a:ext cx="4228051" cy="5576935"/>
          </a:xfrm>
          <a:prstGeom prst="rect">
            <a:avLst/>
          </a:prstGeom>
          <a:solidFill>
            <a:srgbClr val="E0E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7" name="グループ化 16">
            <a:extLst>
              <a:ext uri="{FF2B5EF4-FFF2-40B4-BE49-F238E27FC236}">
                <a16:creationId xmlns:a16="http://schemas.microsoft.com/office/drawing/2014/main" id="{C03C132C-2B6A-49F1-AA84-0110171200A9}"/>
              </a:ext>
            </a:extLst>
          </p:cNvPr>
          <p:cNvGrpSpPr/>
          <p:nvPr/>
        </p:nvGrpSpPr>
        <p:grpSpPr>
          <a:xfrm>
            <a:off x="358338" y="452685"/>
            <a:ext cx="774367" cy="635106"/>
            <a:chOff x="648043" y="1060789"/>
            <a:chExt cx="774367" cy="635106"/>
          </a:xfrm>
        </p:grpSpPr>
        <p:pic>
          <p:nvPicPr>
            <p:cNvPr id="11" name="図 10">
              <a:extLst>
                <a:ext uri="{FF2B5EF4-FFF2-40B4-BE49-F238E27FC236}">
                  <a16:creationId xmlns:a16="http://schemas.microsoft.com/office/drawing/2014/main" id="{585F6E20-054F-4ED5-80B2-F0DEEF8369EB}"/>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8043" y="1060789"/>
              <a:ext cx="774367" cy="592520"/>
            </a:xfrm>
            <a:prstGeom prst="rect">
              <a:avLst/>
            </a:prstGeom>
          </p:spPr>
        </p:pic>
        <p:sp>
          <p:nvSpPr>
            <p:cNvPr id="9" name="テキスト ボックス 8">
              <a:extLst>
                <a:ext uri="{FF2B5EF4-FFF2-40B4-BE49-F238E27FC236}">
                  <a16:creationId xmlns:a16="http://schemas.microsoft.com/office/drawing/2014/main" id="{6AB1993B-C4FE-4BE8-835B-FC93CE8A183F}"/>
                </a:ext>
              </a:extLst>
            </p:cNvPr>
            <p:cNvSpPr txBox="1"/>
            <p:nvPr/>
          </p:nvSpPr>
          <p:spPr>
            <a:xfrm>
              <a:off x="719832" y="1111120"/>
              <a:ext cx="638383" cy="584775"/>
            </a:xfrm>
            <a:prstGeom prst="rect">
              <a:avLst/>
            </a:prstGeom>
            <a:noFill/>
          </p:spPr>
          <p:txBody>
            <a:bodyPr wrap="square" rtlCol="0">
              <a:spAutoFit/>
            </a:bodyPr>
            <a:lstStyle/>
            <a:p>
              <a:pPr algn="ctr"/>
              <a:r>
                <a:rPr lang="en-US" altLang="ja-JP" sz="3200" b="1" dirty="0">
                  <a:solidFill>
                    <a:srgbClr val="36563C"/>
                  </a:solidFill>
                  <a:latin typeface="Agency FB" panose="020B0503020202020204" pitchFamily="34" charset="0"/>
                </a:rPr>
                <a:t>01</a:t>
              </a:r>
              <a:endParaRPr lang="ja-JP" altLang="en-US" sz="3200" b="1" dirty="0">
                <a:solidFill>
                  <a:srgbClr val="36563C"/>
                </a:solidFill>
                <a:latin typeface="Agency FB" panose="020B0503020202020204" pitchFamily="34" charset="0"/>
              </a:endParaRPr>
            </a:p>
          </p:txBody>
        </p:sp>
      </p:grpSp>
      <p:sp>
        <p:nvSpPr>
          <p:cNvPr id="13" name="正方形/長方形 12">
            <a:extLst>
              <a:ext uri="{FF2B5EF4-FFF2-40B4-BE49-F238E27FC236}">
                <a16:creationId xmlns:a16="http://schemas.microsoft.com/office/drawing/2014/main" id="{F8F91DAB-C0A3-4EB8-8D1E-FB2968A31151}"/>
              </a:ext>
            </a:extLst>
          </p:cNvPr>
          <p:cNvSpPr/>
          <p:nvPr/>
        </p:nvSpPr>
        <p:spPr>
          <a:xfrm>
            <a:off x="5785164" y="676560"/>
            <a:ext cx="4120836" cy="338555"/>
          </a:xfrm>
          <a:prstGeom prst="rect">
            <a:avLst/>
          </a:prstGeom>
          <a:solidFill>
            <a:srgbClr val="365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20A2FFA0-CACB-4E03-9828-E09B7DE23C84}"/>
              </a:ext>
            </a:extLst>
          </p:cNvPr>
          <p:cNvSpPr/>
          <p:nvPr/>
        </p:nvSpPr>
        <p:spPr>
          <a:xfrm>
            <a:off x="6785035" y="676560"/>
            <a:ext cx="2121093" cy="307777"/>
          </a:xfrm>
          <a:prstGeom prst="rect">
            <a:avLst/>
          </a:prstGeom>
        </p:spPr>
        <p:txBody>
          <a:bodyPr wrap="none">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本書のご利用にあたって</a:t>
            </a:r>
          </a:p>
        </p:txBody>
      </p:sp>
      <p:sp>
        <p:nvSpPr>
          <p:cNvPr id="3" name="正方形/長方形 2">
            <a:extLst>
              <a:ext uri="{FF2B5EF4-FFF2-40B4-BE49-F238E27FC236}">
                <a16:creationId xmlns:a16="http://schemas.microsoft.com/office/drawing/2014/main" id="{D39205E0-A93F-48A9-A710-E2FF62E18B08}"/>
              </a:ext>
            </a:extLst>
          </p:cNvPr>
          <p:cNvSpPr/>
          <p:nvPr/>
        </p:nvSpPr>
        <p:spPr>
          <a:xfrm>
            <a:off x="5785164" y="1130354"/>
            <a:ext cx="4069156" cy="2677656"/>
          </a:xfrm>
          <a:prstGeom prst="rect">
            <a:avLst/>
          </a:prstGeom>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本書は、旅行会社営業ご担当者の皆様に徳島県を知っていただき、</a:t>
            </a:r>
          </a:p>
          <a:p>
            <a:r>
              <a:rPr lang="ja-JP" altLang="en-US" sz="1050" dirty="0">
                <a:latin typeface="BIZ UDPゴシック" panose="020B0400000000000000" pitchFamily="50" charset="-128"/>
                <a:ea typeface="BIZ UDPゴシック" panose="020B0400000000000000" pitchFamily="50" charset="-128"/>
              </a:rPr>
              <a:t>新たな探究素材を求める教育機関様への営業活動において、徳島</a:t>
            </a:r>
          </a:p>
          <a:p>
            <a:r>
              <a:rPr lang="ja-JP" altLang="en-US" sz="1050" dirty="0">
                <a:latin typeface="BIZ UDPゴシック" panose="020B0400000000000000" pitchFamily="50" charset="-128"/>
                <a:ea typeface="BIZ UDPゴシック" panose="020B0400000000000000" pitchFamily="50" charset="-128"/>
              </a:rPr>
              <a:t>県をご提案先として加えていただくことを目的に作成しております。</a:t>
            </a:r>
          </a:p>
          <a:p>
            <a:r>
              <a:rPr lang="ja-JP" altLang="en-US" sz="1050" dirty="0">
                <a:latin typeface="BIZ UDPゴシック" panose="020B0400000000000000" pitchFamily="50" charset="-128"/>
                <a:ea typeface="BIZ UDPゴシック" panose="020B0400000000000000" pitchFamily="50" charset="-128"/>
              </a:rPr>
              <a:t>そのため、本県の教育旅行素材を網羅した資料ではなく、各エリア</a:t>
            </a:r>
          </a:p>
          <a:p>
            <a:r>
              <a:rPr lang="ja-JP" altLang="en-US" sz="1050" dirty="0">
                <a:latin typeface="BIZ UDPゴシック" panose="020B0400000000000000" pitchFamily="50" charset="-128"/>
                <a:ea typeface="BIZ UDPゴシック" panose="020B0400000000000000" pitchFamily="50" charset="-128"/>
              </a:rPr>
              <a:t>の教育旅行コンテンツのうち、「最も旬」な探究素材をご提案する資</a:t>
            </a:r>
          </a:p>
          <a:p>
            <a:r>
              <a:rPr lang="ja-JP" altLang="en-US" sz="1050" dirty="0">
                <a:latin typeface="BIZ UDPゴシック" panose="020B0400000000000000" pitchFamily="50" charset="-128"/>
                <a:ea typeface="BIZ UDPゴシック" panose="020B0400000000000000" pitchFamily="50" charset="-128"/>
              </a:rPr>
              <a:t>料であり、お気軽にご覧いただけるよう、内容は要点に絞っており</a:t>
            </a:r>
          </a:p>
          <a:p>
            <a:r>
              <a:rPr lang="ja-JP" altLang="en-US" sz="1050" dirty="0">
                <a:latin typeface="BIZ UDPゴシック" panose="020B0400000000000000" pitchFamily="50" charset="-128"/>
                <a:ea typeface="BIZ UDPゴシック" panose="020B0400000000000000" pitchFamily="50" charset="-128"/>
              </a:rPr>
              <a:t>ます。</a:t>
            </a:r>
          </a:p>
          <a:p>
            <a:r>
              <a:rPr lang="ja-JP" altLang="en-US" sz="1050" dirty="0">
                <a:latin typeface="BIZ UDPゴシック" panose="020B0400000000000000" pitchFamily="50" charset="-128"/>
                <a:ea typeface="BIZ UDPゴシック" panose="020B0400000000000000" pitchFamily="50" charset="-128"/>
              </a:rPr>
              <a:t>また、営業活動においてお使いになりやすいように、自由に編集い</a:t>
            </a:r>
          </a:p>
          <a:p>
            <a:r>
              <a:rPr lang="ja-JP" altLang="en-US" sz="1050" dirty="0">
                <a:latin typeface="BIZ UDPゴシック" panose="020B0400000000000000" pitchFamily="50" charset="-128"/>
                <a:ea typeface="BIZ UDPゴシック" panose="020B0400000000000000" pitchFamily="50" charset="-128"/>
              </a:rPr>
              <a:t>ただけるパワーポイント形式で配布しております。</a:t>
            </a:r>
            <a:endParaRPr lang="en-US" altLang="ja-JP" sz="105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もし教育機関様にご提案いただき、関心またはご意向が出た際には、</a:t>
            </a:r>
          </a:p>
          <a:p>
            <a:r>
              <a:rPr lang="ja-JP" altLang="en-US" sz="1050" dirty="0">
                <a:latin typeface="BIZ UDPゴシック" panose="020B0400000000000000" pitchFamily="50" charset="-128"/>
                <a:ea typeface="BIZ UDPゴシック" panose="020B0400000000000000" pitchFamily="50" charset="-128"/>
              </a:rPr>
              <a:t>コンテンツの詳細を、地域を所管する</a:t>
            </a:r>
            <a:r>
              <a:rPr lang="en-US" altLang="ja-JP" sz="1050" dirty="0">
                <a:latin typeface="BIZ UDPゴシック" panose="020B0400000000000000" pitchFamily="50" charset="-128"/>
                <a:ea typeface="BIZ UDPゴシック" panose="020B0400000000000000" pitchFamily="50" charset="-128"/>
              </a:rPr>
              <a:t>DMO</a:t>
            </a:r>
            <a:r>
              <a:rPr lang="ja-JP" altLang="en-US" sz="1050" dirty="0">
                <a:latin typeface="BIZ UDPゴシック" panose="020B0400000000000000" pitchFamily="50" charset="-128"/>
                <a:ea typeface="BIZ UDPゴシック" panose="020B0400000000000000" pitchFamily="50" charset="-128"/>
              </a:rPr>
              <a:t>にお問合せください。</a:t>
            </a:r>
          </a:p>
          <a:p>
            <a:r>
              <a:rPr lang="en-US" altLang="ja-JP" sz="1050" dirty="0">
                <a:latin typeface="BIZ UDPゴシック" panose="020B0400000000000000" pitchFamily="50" charset="-128"/>
                <a:ea typeface="BIZ UDPゴシック" panose="020B0400000000000000" pitchFamily="50" charset="-128"/>
              </a:rPr>
              <a:t>P.22</a:t>
            </a:r>
            <a:r>
              <a:rPr lang="ja-JP" altLang="en-US" sz="1050" dirty="0">
                <a:latin typeface="BIZ UDPゴシック" panose="020B0400000000000000" pitchFamily="50" charset="-128"/>
                <a:ea typeface="BIZ UDPゴシック" panose="020B0400000000000000" pitchFamily="50" charset="-128"/>
              </a:rPr>
              <a:t>に担当者連絡先を記載しております。</a:t>
            </a:r>
            <a:endParaRPr lang="en-US" altLang="ja-JP" sz="1050" dirty="0">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本書の最新版のダウンロードは、</a:t>
            </a:r>
          </a:p>
          <a:p>
            <a:r>
              <a:rPr lang="ja-JP" altLang="en-US" sz="1050" dirty="0">
                <a:latin typeface="BIZ UDPゴシック" panose="020B0400000000000000" pitchFamily="50" charset="-128"/>
                <a:ea typeface="BIZ UDPゴシック" panose="020B0400000000000000" pitchFamily="50" charset="-128"/>
              </a:rPr>
              <a:t>下記の</a:t>
            </a:r>
            <a:r>
              <a:rPr lang="en-US" altLang="ja-JP" sz="1050" dirty="0">
                <a:latin typeface="BIZ UDPゴシック" panose="020B0400000000000000" pitchFamily="50" charset="-128"/>
                <a:ea typeface="BIZ UDPゴシック" panose="020B0400000000000000" pitchFamily="50" charset="-128"/>
              </a:rPr>
              <a:t>QR</a:t>
            </a:r>
            <a:r>
              <a:rPr lang="ja-JP" altLang="en-US" sz="1050" dirty="0">
                <a:latin typeface="BIZ UDPゴシック" panose="020B0400000000000000" pitchFamily="50" charset="-128"/>
                <a:ea typeface="BIZ UDPゴシック" panose="020B0400000000000000" pitchFamily="50" charset="-128"/>
              </a:rPr>
              <a:t>コードからお願いいたします。</a:t>
            </a:r>
          </a:p>
        </p:txBody>
      </p:sp>
      <p:sp>
        <p:nvSpPr>
          <p:cNvPr id="4" name="テキスト ボックス 3">
            <a:extLst>
              <a:ext uri="{FF2B5EF4-FFF2-40B4-BE49-F238E27FC236}">
                <a16:creationId xmlns:a16="http://schemas.microsoft.com/office/drawing/2014/main" id="{79997097-5635-42E9-A446-A7AD66A9F32C}"/>
              </a:ext>
            </a:extLst>
          </p:cNvPr>
          <p:cNvSpPr txBox="1"/>
          <p:nvPr/>
        </p:nvSpPr>
        <p:spPr>
          <a:xfrm>
            <a:off x="380326" y="-20370"/>
            <a:ext cx="679011" cy="338554"/>
          </a:xfrm>
          <a:prstGeom prst="rect">
            <a:avLst/>
          </a:prstGeom>
          <a:no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目次</a:t>
            </a:r>
          </a:p>
        </p:txBody>
      </p:sp>
      <p:sp>
        <p:nvSpPr>
          <p:cNvPr id="15" name="正方形/長方形 14">
            <a:extLst>
              <a:ext uri="{FF2B5EF4-FFF2-40B4-BE49-F238E27FC236}">
                <a16:creationId xmlns:a16="http://schemas.microsoft.com/office/drawing/2014/main" id="{332CEAAB-F24F-485C-B700-79983F297E46}"/>
              </a:ext>
            </a:extLst>
          </p:cNvPr>
          <p:cNvSpPr/>
          <p:nvPr/>
        </p:nvSpPr>
        <p:spPr>
          <a:xfrm>
            <a:off x="5759324" y="4358468"/>
            <a:ext cx="4120836" cy="415498"/>
          </a:xfrm>
          <a:prstGeom prst="rect">
            <a:avLst/>
          </a:prstGeom>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徳島県教育旅行誘致企画書掲載ページ（徳島県</a:t>
            </a:r>
            <a:r>
              <a:rPr lang="en-US" altLang="ja-JP" sz="1050" dirty="0">
                <a:latin typeface="BIZ UDPゴシック" panose="020B0400000000000000" pitchFamily="50" charset="-128"/>
                <a:ea typeface="BIZ UDPゴシック" panose="020B0400000000000000" pitchFamily="50" charset="-128"/>
              </a:rPr>
              <a:t>HP</a:t>
            </a:r>
            <a:r>
              <a:rPr lang="ja-JP" altLang="en-US" sz="1050" dirty="0">
                <a:latin typeface="BIZ UDPゴシック" panose="020B0400000000000000" pitchFamily="50" charset="-128"/>
                <a:ea typeface="BIZ UDPゴシック" panose="020B0400000000000000" pitchFamily="50" charset="-128"/>
              </a:rPr>
              <a:t>）</a:t>
            </a:r>
          </a:p>
          <a:p>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本書の</a:t>
            </a:r>
            <a:r>
              <a:rPr lang="en-US" altLang="ja-JP" sz="1050" dirty="0">
                <a:latin typeface="BIZ UDPゴシック" panose="020B0400000000000000" pitchFamily="50" charset="-128"/>
                <a:ea typeface="BIZ UDPゴシック" panose="020B0400000000000000" pitchFamily="50" charset="-128"/>
              </a:rPr>
              <a:t>PowerPoint</a:t>
            </a:r>
            <a:r>
              <a:rPr lang="ja-JP" altLang="en-US" sz="1050" dirty="0">
                <a:latin typeface="BIZ UDPゴシック" panose="020B0400000000000000" pitchFamily="50" charset="-128"/>
                <a:ea typeface="BIZ UDPゴシック" panose="020B0400000000000000" pitchFamily="50" charset="-128"/>
              </a:rPr>
              <a:t>データ</a:t>
            </a:r>
            <a:r>
              <a:rPr lang="en-US" altLang="ja-JP" sz="1050" dirty="0">
                <a:latin typeface="BIZ UDPゴシック" panose="020B0400000000000000" pitchFamily="50" charset="-128"/>
                <a:ea typeface="BIZ UDPゴシック" panose="020B0400000000000000" pitchFamily="50" charset="-128"/>
              </a:rPr>
              <a:t>(.pptx)</a:t>
            </a:r>
            <a:r>
              <a:rPr lang="ja-JP" altLang="en-US" sz="1050" dirty="0">
                <a:latin typeface="BIZ UDPゴシック" panose="020B0400000000000000" pitchFamily="50" charset="-128"/>
                <a:ea typeface="BIZ UDPゴシック" panose="020B0400000000000000" pitchFamily="50" charset="-128"/>
              </a:rPr>
              <a:t>をダウンロードいただけます</a:t>
            </a:r>
          </a:p>
        </p:txBody>
      </p:sp>
      <p:sp>
        <p:nvSpPr>
          <p:cNvPr id="16" name="正方形/長方形 15">
            <a:extLst>
              <a:ext uri="{FF2B5EF4-FFF2-40B4-BE49-F238E27FC236}">
                <a16:creationId xmlns:a16="http://schemas.microsoft.com/office/drawing/2014/main" id="{757E0531-835A-4E29-8E91-A83A2A5015CB}"/>
              </a:ext>
            </a:extLst>
          </p:cNvPr>
          <p:cNvSpPr/>
          <p:nvPr/>
        </p:nvSpPr>
        <p:spPr>
          <a:xfrm>
            <a:off x="6976593" y="4055864"/>
            <a:ext cx="1737976" cy="253916"/>
          </a:xfrm>
          <a:prstGeom prst="rect">
            <a:avLst/>
          </a:prstGeom>
          <a:solidFill>
            <a:srgbClr val="598D63"/>
          </a:solidFill>
        </p:spPr>
        <p:txBody>
          <a:bodyPr wrap="square">
            <a:spAutoFit/>
          </a:bodyPr>
          <a:lstStyle/>
          <a:p>
            <a:r>
              <a:rPr lang="ja-JP" altLang="en-US" sz="1050" dirty="0">
                <a:solidFill>
                  <a:schemeClr val="bg1"/>
                </a:solidFill>
                <a:latin typeface="BIZ UDPゴシック" panose="020B0400000000000000" pitchFamily="50" charset="-128"/>
                <a:ea typeface="BIZ UDPゴシック" panose="020B0400000000000000" pitchFamily="50" charset="-128"/>
              </a:rPr>
              <a:t>本書の最新版ダウンロード</a:t>
            </a:r>
          </a:p>
        </p:txBody>
      </p:sp>
      <p:sp>
        <p:nvSpPr>
          <p:cNvPr id="18" name="テキスト ボックス 17">
            <a:extLst>
              <a:ext uri="{FF2B5EF4-FFF2-40B4-BE49-F238E27FC236}">
                <a16:creationId xmlns:a16="http://schemas.microsoft.com/office/drawing/2014/main" id="{B21EDB10-E33B-45DB-A744-2FC4272F799E}"/>
              </a:ext>
            </a:extLst>
          </p:cNvPr>
          <p:cNvSpPr txBox="1"/>
          <p:nvPr/>
        </p:nvSpPr>
        <p:spPr>
          <a:xfrm>
            <a:off x="1213171" y="595083"/>
            <a:ext cx="2118509"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目次・本書ご利用にあたって</a:t>
            </a:r>
          </a:p>
        </p:txBody>
      </p:sp>
      <p:sp>
        <p:nvSpPr>
          <p:cNvPr id="19" name="テキスト ボックス 18">
            <a:extLst>
              <a:ext uri="{FF2B5EF4-FFF2-40B4-BE49-F238E27FC236}">
                <a16:creationId xmlns:a16="http://schemas.microsoft.com/office/drawing/2014/main" id="{AC4B39F5-B3C6-4B96-AD46-97D9FA0CBD3C}"/>
              </a:ext>
            </a:extLst>
          </p:cNvPr>
          <p:cNvSpPr txBox="1"/>
          <p:nvPr/>
        </p:nvSpPr>
        <p:spPr>
          <a:xfrm>
            <a:off x="3198549" y="614966"/>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20" name="テキスト ボックス 19">
            <a:extLst>
              <a:ext uri="{FF2B5EF4-FFF2-40B4-BE49-F238E27FC236}">
                <a16:creationId xmlns:a16="http://schemas.microsoft.com/office/drawing/2014/main" id="{67E690E8-BCA4-4976-958B-C36F13325F8A}"/>
              </a:ext>
            </a:extLst>
          </p:cNvPr>
          <p:cNvSpPr txBox="1"/>
          <p:nvPr/>
        </p:nvSpPr>
        <p:spPr>
          <a:xfrm>
            <a:off x="4826178" y="610445"/>
            <a:ext cx="359468"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1</a:t>
            </a:r>
          </a:p>
        </p:txBody>
      </p:sp>
      <p:sp>
        <p:nvSpPr>
          <p:cNvPr id="21" name="テキスト ボックス 20">
            <a:extLst>
              <a:ext uri="{FF2B5EF4-FFF2-40B4-BE49-F238E27FC236}">
                <a16:creationId xmlns:a16="http://schemas.microsoft.com/office/drawing/2014/main" id="{66542556-5764-44F5-8D3D-7F81FF950474}"/>
              </a:ext>
            </a:extLst>
          </p:cNvPr>
          <p:cNvSpPr txBox="1"/>
          <p:nvPr/>
        </p:nvSpPr>
        <p:spPr>
          <a:xfrm>
            <a:off x="1213171" y="820772"/>
            <a:ext cx="2504503"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先進県「徳島」への</a:t>
            </a:r>
            <a:r>
              <a:rPr kumimoji="1" lang="en-US" altLang="ja-JP" sz="1200" dirty="0">
                <a:latin typeface="BIZ UDPゴシック" panose="020B0400000000000000" pitchFamily="50" charset="-128"/>
                <a:ea typeface="BIZ UDPゴシック" panose="020B0400000000000000" pitchFamily="50" charset="-128"/>
              </a:rPr>
              <a:t>S-TRIP</a:t>
            </a:r>
          </a:p>
        </p:txBody>
      </p:sp>
      <p:sp>
        <p:nvSpPr>
          <p:cNvPr id="22" name="テキスト ボックス 21">
            <a:extLst>
              <a:ext uri="{FF2B5EF4-FFF2-40B4-BE49-F238E27FC236}">
                <a16:creationId xmlns:a16="http://schemas.microsoft.com/office/drawing/2014/main" id="{6458181B-B3B7-49F4-8D68-D6BE5EA3FAF3}"/>
              </a:ext>
            </a:extLst>
          </p:cNvPr>
          <p:cNvSpPr txBox="1"/>
          <p:nvPr/>
        </p:nvSpPr>
        <p:spPr>
          <a:xfrm>
            <a:off x="3198549" y="840655"/>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23" name="テキスト ボックス 22">
            <a:extLst>
              <a:ext uri="{FF2B5EF4-FFF2-40B4-BE49-F238E27FC236}">
                <a16:creationId xmlns:a16="http://schemas.microsoft.com/office/drawing/2014/main" id="{09434747-A0CA-42C8-B42C-98295538E553}"/>
              </a:ext>
            </a:extLst>
          </p:cNvPr>
          <p:cNvSpPr txBox="1"/>
          <p:nvPr/>
        </p:nvSpPr>
        <p:spPr>
          <a:xfrm>
            <a:off x="4826178" y="836134"/>
            <a:ext cx="359468"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2</a:t>
            </a:r>
          </a:p>
        </p:txBody>
      </p:sp>
      <p:grpSp>
        <p:nvGrpSpPr>
          <p:cNvPr id="24" name="グループ化 23">
            <a:extLst>
              <a:ext uri="{FF2B5EF4-FFF2-40B4-BE49-F238E27FC236}">
                <a16:creationId xmlns:a16="http://schemas.microsoft.com/office/drawing/2014/main" id="{E1BEE89D-66B1-4994-AA05-479E65345221}"/>
              </a:ext>
            </a:extLst>
          </p:cNvPr>
          <p:cNvGrpSpPr/>
          <p:nvPr/>
        </p:nvGrpSpPr>
        <p:grpSpPr>
          <a:xfrm>
            <a:off x="358338" y="1206407"/>
            <a:ext cx="774367" cy="635106"/>
            <a:chOff x="648043" y="1060789"/>
            <a:chExt cx="774367" cy="635106"/>
          </a:xfrm>
        </p:grpSpPr>
        <p:pic>
          <p:nvPicPr>
            <p:cNvPr id="25" name="図 24">
              <a:extLst>
                <a:ext uri="{FF2B5EF4-FFF2-40B4-BE49-F238E27FC236}">
                  <a16:creationId xmlns:a16="http://schemas.microsoft.com/office/drawing/2014/main" id="{189C495B-1CDA-4EC6-9030-18C5BD31FC67}"/>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8043" y="1060789"/>
              <a:ext cx="774367" cy="592520"/>
            </a:xfrm>
            <a:prstGeom prst="rect">
              <a:avLst/>
            </a:prstGeom>
          </p:spPr>
        </p:pic>
        <p:sp>
          <p:nvSpPr>
            <p:cNvPr id="26" name="テキスト ボックス 25">
              <a:extLst>
                <a:ext uri="{FF2B5EF4-FFF2-40B4-BE49-F238E27FC236}">
                  <a16:creationId xmlns:a16="http://schemas.microsoft.com/office/drawing/2014/main" id="{216617D2-C381-4691-B14C-8FE2E31FBE62}"/>
                </a:ext>
              </a:extLst>
            </p:cNvPr>
            <p:cNvSpPr txBox="1"/>
            <p:nvPr/>
          </p:nvSpPr>
          <p:spPr>
            <a:xfrm>
              <a:off x="719832" y="1111120"/>
              <a:ext cx="638383" cy="584775"/>
            </a:xfrm>
            <a:prstGeom prst="rect">
              <a:avLst/>
            </a:prstGeom>
            <a:noFill/>
          </p:spPr>
          <p:txBody>
            <a:bodyPr wrap="square" rtlCol="0">
              <a:spAutoFit/>
            </a:bodyPr>
            <a:lstStyle/>
            <a:p>
              <a:pPr algn="ctr"/>
              <a:r>
                <a:rPr lang="en-US" altLang="ja-JP" sz="3200" b="1" dirty="0">
                  <a:solidFill>
                    <a:srgbClr val="36563C"/>
                  </a:solidFill>
                  <a:latin typeface="Agency FB" panose="020B0503020202020204" pitchFamily="34" charset="0"/>
                </a:rPr>
                <a:t>02</a:t>
              </a:r>
              <a:endParaRPr lang="ja-JP" altLang="en-US" sz="3200" b="1" dirty="0">
                <a:solidFill>
                  <a:srgbClr val="36563C"/>
                </a:solidFill>
                <a:latin typeface="Agency FB" panose="020B0503020202020204" pitchFamily="34" charset="0"/>
              </a:endParaRPr>
            </a:p>
          </p:txBody>
        </p:sp>
      </p:grpSp>
      <p:sp>
        <p:nvSpPr>
          <p:cNvPr id="27" name="テキスト ボックス 26">
            <a:extLst>
              <a:ext uri="{FF2B5EF4-FFF2-40B4-BE49-F238E27FC236}">
                <a16:creationId xmlns:a16="http://schemas.microsoft.com/office/drawing/2014/main" id="{62DF589C-24D4-4088-B3E5-B68E0C8F86A0}"/>
              </a:ext>
            </a:extLst>
          </p:cNvPr>
          <p:cNvSpPr txBox="1"/>
          <p:nvPr/>
        </p:nvSpPr>
        <p:spPr>
          <a:xfrm>
            <a:off x="1213171" y="1348805"/>
            <a:ext cx="2118509"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を学ぶ①　東部エリア</a:t>
            </a:r>
          </a:p>
        </p:txBody>
      </p:sp>
      <p:sp>
        <p:nvSpPr>
          <p:cNvPr id="28" name="テキスト ボックス 27">
            <a:extLst>
              <a:ext uri="{FF2B5EF4-FFF2-40B4-BE49-F238E27FC236}">
                <a16:creationId xmlns:a16="http://schemas.microsoft.com/office/drawing/2014/main" id="{DCCBF394-F3B4-44F3-9882-E1999701ADF3}"/>
              </a:ext>
            </a:extLst>
          </p:cNvPr>
          <p:cNvSpPr txBox="1"/>
          <p:nvPr/>
        </p:nvSpPr>
        <p:spPr>
          <a:xfrm>
            <a:off x="3218320" y="1368688"/>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29" name="テキスト ボックス 28">
            <a:extLst>
              <a:ext uri="{FF2B5EF4-FFF2-40B4-BE49-F238E27FC236}">
                <a16:creationId xmlns:a16="http://schemas.microsoft.com/office/drawing/2014/main" id="{0027FA1F-D61A-4C19-B9B6-E9B44DDD25EE}"/>
              </a:ext>
            </a:extLst>
          </p:cNvPr>
          <p:cNvSpPr txBox="1"/>
          <p:nvPr/>
        </p:nvSpPr>
        <p:spPr>
          <a:xfrm>
            <a:off x="4826178" y="1364167"/>
            <a:ext cx="528590"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3-4</a:t>
            </a:r>
          </a:p>
        </p:txBody>
      </p:sp>
      <p:sp>
        <p:nvSpPr>
          <p:cNvPr id="30" name="テキスト ボックス 29">
            <a:extLst>
              <a:ext uri="{FF2B5EF4-FFF2-40B4-BE49-F238E27FC236}">
                <a16:creationId xmlns:a16="http://schemas.microsoft.com/office/drawing/2014/main" id="{95AE31AD-E0AA-49F3-9288-C55BAD3B1FDF}"/>
              </a:ext>
            </a:extLst>
          </p:cNvPr>
          <p:cNvSpPr txBox="1"/>
          <p:nvPr/>
        </p:nvSpPr>
        <p:spPr>
          <a:xfrm>
            <a:off x="1213171" y="1565441"/>
            <a:ext cx="2196105"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を学ぶ②　南部エリア</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3504B7BA-EAD0-4FE7-9A90-CC0CB942B589}"/>
              </a:ext>
            </a:extLst>
          </p:cNvPr>
          <p:cNvSpPr txBox="1"/>
          <p:nvPr/>
        </p:nvSpPr>
        <p:spPr>
          <a:xfrm>
            <a:off x="3218320" y="1585324"/>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32" name="テキスト ボックス 31">
            <a:extLst>
              <a:ext uri="{FF2B5EF4-FFF2-40B4-BE49-F238E27FC236}">
                <a16:creationId xmlns:a16="http://schemas.microsoft.com/office/drawing/2014/main" id="{945FFF8C-46CE-48DC-9558-18ECFBC6A04A}"/>
              </a:ext>
            </a:extLst>
          </p:cNvPr>
          <p:cNvSpPr txBox="1"/>
          <p:nvPr/>
        </p:nvSpPr>
        <p:spPr>
          <a:xfrm>
            <a:off x="4826178" y="1580803"/>
            <a:ext cx="528590"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5-6</a:t>
            </a:r>
          </a:p>
        </p:txBody>
      </p:sp>
      <p:sp>
        <p:nvSpPr>
          <p:cNvPr id="33" name="テキスト ボックス 32">
            <a:extLst>
              <a:ext uri="{FF2B5EF4-FFF2-40B4-BE49-F238E27FC236}">
                <a16:creationId xmlns:a16="http://schemas.microsoft.com/office/drawing/2014/main" id="{A8A6C3DA-DAA0-412E-9BFD-8B04EBD74D0C}"/>
              </a:ext>
            </a:extLst>
          </p:cNvPr>
          <p:cNvSpPr txBox="1"/>
          <p:nvPr/>
        </p:nvSpPr>
        <p:spPr>
          <a:xfrm>
            <a:off x="1213171" y="1783949"/>
            <a:ext cx="2140497"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を学ぶ③　西部エリア</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80FC09BC-4572-4C8F-8CB9-F512A283115E}"/>
              </a:ext>
            </a:extLst>
          </p:cNvPr>
          <p:cNvSpPr txBox="1"/>
          <p:nvPr/>
        </p:nvSpPr>
        <p:spPr>
          <a:xfrm>
            <a:off x="3218320" y="1803832"/>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35" name="テキスト ボックス 34">
            <a:extLst>
              <a:ext uri="{FF2B5EF4-FFF2-40B4-BE49-F238E27FC236}">
                <a16:creationId xmlns:a16="http://schemas.microsoft.com/office/drawing/2014/main" id="{6911E792-51DD-49F3-884E-1368CDAA0B16}"/>
              </a:ext>
            </a:extLst>
          </p:cNvPr>
          <p:cNvSpPr txBox="1"/>
          <p:nvPr/>
        </p:nvSpPr>
        <p:spPr>
          <a:xfrm>
            <a:off x="4826178" y="1799311"/>
            <a:ext cx="528590"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7-8</a:t>
            </a:r>
          </a:p>
        </p:txBody>
      </p:sp>
      <p:grpSp>
        <p:nvGrpSpPr>
          <p:cNvPr id="36" name="グループ化 35">
            <a:extLst>
              <a:ext uri="{FF2B5EF4-FFF2-40B4-BE49-F238E27FC236}">
                <a16:creationId xmlns:a16="http://schemas.microsoft.com/office/drawing/2014/main" id="{0C2A16D5-2B81-4AD9-B719-78FA17159278}"/>
              </a:ext>
            </a:extLst>
          </p:cNvPr>
          <p:cNvGrpSpPr/>
          <p:nvPr/>
        </p:nvGrpSpPr>
        <p:grpSpPr>
          <a:xfrm>
            <a:off x="358338" y="2088109"/>
            <a:ext cx="774367" cy="635106"/>
            <a:chOff x="648043" y="1060789"/>
            <a:chExt cx="774367" cy="635106"/>
          </a:xfrm>
        </p:grpSpPr>
        <p:pic>
          <p:nvPicPr>
            <p:cNvPr id="37" name="図 36">
              <a:extLst>
                <a:ext uri="{FF2B5EF4-FFF2-40B4-BE49-F238E27FC236}">
                  <a16:creationId xmlns:a16="http://schemas.microsoft.com/office/drawing/2014/main" id="{07960431-ED0B-4A4E-BB52-3303FA41C3F3}"/>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8043" y="1060789"/>
              <a:ext cx="774367" cy="592520"/>
            </a:xfrm>
            <a:prstGeom prst="rect">
              <a:avLst/>
            </a:prstGeom>
          </p:spPr>
        </p:pic>
        <p:sp>
          <p:nvSpPr>
            <p:cNvPr id="38" name="テキスト ボックス 37">
              <a:extLst>
                <a:ext uri="{FF2B5EF4-FFF2-40B4-BE49-F238E27FC236}">
                  <a16:creationId xmlns:a16="http://schemas.microsoft.com/office/drawing/2014/main" id="{7F9CA0D3-0CA9-4F95-B028-B2F345205B53}"/>
                </a:ext>
              </a:extLst>
            </p:cNvPr>
            <p:cNvSpPr txBox="1"/>
            <p:nvPr/>
          </p:nvSpPr>
          <p:spPr>
            <a:xfrm>
              <a:off x="719832" y="1111120"/>
              <a:ext cx="638383" cy="584775"/>
            </a:xfrm>
            <a:prstGeom prst="rect">
              <a:avLst/>
            </a:prstGeom>
            <a:noFill/>
          </p:spPr>
          <p:txBody>
            <a:bodyPr wrap="square" rtlCol="0">
              <a:spAutoFit/>
            </a:bodyPr>
            <a:lstStyle/>
            <a:p>
              <a:pPr algn="ctr"/>
              <a:r>
                <a:rPr lang="en-US" altLang="ja-JP" sz="3200" b="1" dirty="0">
                  <a:solidFill>
                    <a:srgbClr val="36563C"/>
                  </a:solidFill>
                  <a:latin typeface="Agency FB" panose="020B0503020202020204" pitchFamily="34" charset="0"/>
                </a:rPr>
                <a:t>03</a:t>
              </a:r>
              <a:endParaRPr lang="ja-JP" altLang="en-US" sz="3200" b="1" dirty="0">
                <a:solidFill>
                  <a:srgbClr val="36563C"/>
                </a:solidFill>
                <a:latin typeface="Agency FB" panose="020B0503020202020204" pitchFamily="34" charset="0"/>
              </a:endParaRPr>
            </a:p>
          </p:txBody>
        </p:sp>
      </p:grpSp>
      <p:sp>
        <p:nvSpPr>
          <p:cNvPr id="39" name="テキスト ボックス 38">
            <a:extLst>
              <a:ext uri="{FF2B5EF4-FFF2-40B4-BE49-F238E27FC236}">
                <a16:creationId xmlns:a16="http://schemas.microsoft.com/office/drawing/2014/main" id="{6DC9B56A-CF76-41A3-864D-AF0F09CE7181}"/>
              </a:ext>
            </a:extLst>
          </p:cNvPr>
          <p:cNvSpPr txBox="1"/>
          <p:nvPr/>
        </p:nvSpPr>
        <p:spPr>
          <a:xfrm>
            <a:off x="1213171" y="2230507"/>
            <a:ext cx="288627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徳島ならではの体験コンテンツ（徳島市）　</a:t>
            </a:r>
          </a:p>
        </p:txBody>
      </p:sp>
      <p:sp>
        <p:nvSpPr>
          <p:cNvPr id="40" name="テキスト ボックス 39">
            <a:extLst>
              <a:ext uri="{FF2B5EF4-FFF2-40B4-BE49-F238E27FC236}">
                <a16:creationId xmlns:a16="http://schemas.microsoft.com/office/drawing/2014/main" id="{701364DA-C2DA-4278-A270-76C56C8F8EF0}"/>
              </a:ext>
            </a:extLst>
          </p:cNvPr>
          <p:cNvSpPr txBox="1"/>
          <p:nvPr/>
        </p:nvSpPr>
        <p:spPr>
          <a:xfrm>
            <a:off x="3227577" y="2250390"/>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41" name="テキスト ボックス 40">
            <a:extLst>
              <a:ext uri="{FF2B5EF4-FFF2-40B4-BE49-F238E27FC236}">
                <a16:creationId xmlns:a16="http://schemas.microsoft.com/office/drawing/2014/main" id="{5A568BCB-B385-4776-AA95-D36573010777}"/>
              </a:ext>
            </a:extLst>
          </p:cNvPr>
          <p:cNvSpPr txBox="1"/>
          <p:nvPr/>
        </p:nvSpPr>
        <p:spPr>
          <a:xfrm>
            <a:off x="4835435" y="2245869"/>
            <a:ext cx="678736"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9-10</a:t>
            </a:r>
          </a:p>
        </p:txBody>
      </p:sp>
      <p:sp>
        <p:nvSpPr>
          <p:cNvPr id="42" name="テキスト ボックス 41">
            <a:extLst>
              <a:ext uri="{FF2B5EF4-FFF2-40B4-BE49-F238E27FC236}">
                <a16:creationId xmlns:a16="http://schemas.microsoft.com/office/drawing/2014/main" id="{F9D26983-CA72-4148-B2E4-8C9E2064C5E1}"/>
              </a:ext>
            </a:extLst>
          </p:cNvPr>
          <p:cNvSpPr txBox="1"/>
          <p:nvPr/>
        </p:nvSpPr>
        <p:spPr>
          <a:xfrm>
            <a:off x="1213171" y="2447143"/>
            <a:ext cx="272221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（鳴門）</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E11C9491-D7BD-4E53-83C4-6BD0D7A31431}"/>
              </a:ext>
            </a:extLst>
          </p:cNvPr>
          <p:cNvSpPr txBox="1"/>
          <p:nvPr/>
        </p:nvSpPr>
        <p:spPr>
          <a:xfrm>
            <a:off x="3227577" y="2467026"/>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44" name="テキスト ボックス 43">
            <a:extLst>
              <a:ext uri="{FF2B5EF4-FFF2-40B4-BE49-F238E27FC236}">
                <a16:creationId xmlns:a16="http://schemas.microsoft.com/office/drawing/2014/main" id="{C653C0BD-653C-4905-85AC-E5E0E37715C7}"/>
              </a:ext>
            </a:extLst>
          </p:cNvPr>
          <p:cNvSpPr txBox="1"/>
          <p:nvPr/>
        </p:nvSpPr>
        <p:spPr>
          <a:xfrm>
            <a:off x="4835435" y="2462505"/>
            <a:ext cx="678736"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11</a:t>
            </a:r>
          </a:p>
        </p:txBody>
      </p:sp>
      <p:sp>
        <p:nvSpPr>
          <p:cNvPr id="45" name="テキスト ボックス 44">
            <a:extLst>
              <a:ext uri="{FF2B5EF4-FFF2-40B4-BE49-F238E27FC236}">
                <a16:creationId xmlns:a16="http://schemas.microsoft.com/office/drawing/2014/main" id="{BBD9A3DC-9565-48DA-8AE8-C300AA328087}"/>
              </a:ext>
            </a:extLst>
          </p:cNvPr>
          <p:cNvSpPr txBox="1"/>
          <p:nvPr/>
        </p:nvSpPr>
        <p:spPr>
          <a:xfrm>
            <a:off x="1213171" y="2665651"/>
            <a:ext cx="272221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（東部）</a:t>
            </a:r>
          </a:p>
        </p:txBody>
      </p:sp>
      <p:sp>
        <p:nvSpPr>
          <p:cNvPr id="46" name="テキスト ボックス 45">
            <a:extLst>
              <a:ext uri="{FF2B5EF4-FFF2-40B4-BE49-F238E27FC236}">
                <a16:creationId xmlns:a16="http://schemas.microsoft.com/office/drawing/2014/main" id="{6A9CC3A5-815A-44E1-8815-FC294B81CF76}"/>
              </a:ext>
            </a:extLst>
          </p:cNvPr>
          <p:cNvSpPr txBox="1"/>
          <p:nvPr/>
        </p:nvSpPr>
        <p:spPr>
          <a:xfrm>
            <a:off x="3227577" y="2685534"/>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47" name="テキスト ボックス 46">
            <a:extLst>
              <a:ext uri="{FF2B5EF4-FFF2-40B4-BE49-F238E27FC236}">
                <a16:creationId xmlns:a16="http://schemas.microsoft.com/office/drawing/2014/main" id="{27D3F16C-5151-4FC7-BD86-02D5FEACBC69}"/>
              </a:ext>
            </a:extLst>
          </p:cNvPr>
          <p:cNvSpPr txBox="1"/>
          <p:nvPr/>
        </p:nvSpPr>
        <p:spPr>
          <a:xfrm>
            <a:off x="4835435" y="2681013"/>
            <a:ext cx="678736"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12</a:t>
            </a:r>
          </a:p>
        </p:txBody>
      </p:sp>
      <p:sp>
        <p:nvSpPr>
          <p:cNvPr id="48" name="テキスト ボックス 47">
            <a:extLst>
              <a:ext uri="{FF2B5EF4-FFF2-40B4-BE49-F238E27FC236}">
                <a16:creationId xmlns:a16="http://schemas.microsoft.com/office/drawing/2014/main" id="{2B4E5101-7E89-4E31-A532-47CA0420268A}"/>
              </a:ext>
            </a:extLst>
          </p:cNvPr>
          <p:cNvSpPr txBox="1"/>
          <p:nvPr/>
        </p:nvSpPr>
        <p:spPr>
          <a:xfrm>
            <a:off x="1213171" y="2887363"/>
            <a:ext cx="272221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（南部）</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DF0588D9-9902-4333-9F87-B2573F94C103}"/>
              </a:ext>
            </a:extLst>
          </p:cNvPr>
          <p:cNvSpPr txBox="1"/>
          <p:nvPr/>
        </p:nvSpPr>
        <p:spPr>
          <a:xfrm>
            <a:off x="3242091" y="2924180"/>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50" name="テキスト ボックス 49">
            <a:extLst>
              <a:ext uri="{FF2B5EF4-FFF2-40B4-BE49-F238E27FC236}">
                <a16:creationId xmlns:a16="http://schemas.microsoft.com/office/drawing/2014/main" id="{2A559EB5-9FA3-4A53-AF84-07DACC12A739}"/>
              </a:ext>
            </a:extLst>
          </p:cNvPr>
          <p:cNvSpPr txBox="1"/>
          <p:nvPr/>
        </p:nvSpPr>
        <p:spPr>
          <a:xfrm>
            <a:off x="4849949" y="2902725"/>
            <a:ext cx="678736"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13</a:t>
            </a:r>
          </a:p>
        </p:txBody>
      </p:sp>
      <p:sp>
        <p:nvSpPr>
          <p:cNvPr id="51" name="テキスト ボックス 50">
            <a:extLst>
              <a:ext uri="{FF2B5EF4-FFF2-40B4-BE49-F238E27FC236}">
                <a16:creationId xmlns:a16="http://schemas.microsoft.com/office/drawing/2014/main" id="{F93FAE0D-1EE7-4E8A-A6A3-D6C11E6C3FAA}"/>
              </a:ext>
            </a:extLst>
          </p:cNvPr>
          <p:cNvSpPr txBox="1"/>
          <p:nvPr/>
        </p:nvSpPr>
        <p:spPr>
          <a:xfrm>
            <a:off x="1213171" y="3105873"/>
            <a:ext cx="272221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（西部）</a:t>
            </a:r>
          </a:p>
        </p:txBody>
      </p:sp>
      <p:sp>
        <p:nvSpPr>
          <p:cNvPr id="52" name="テキスト ボックス 51">
            <a:extLst>
              <a:ext uri="{FF2B5EF4-FFF2-40B4-BE49-F238E27FC236}">
                <a16:creationId xmlns:a16="http://schemas.microsoft.com/office/drawing/2014/main" id="{04940F73-8F0B-417D-BF4B-8CD322F1F67B}"/>
              </a:ext>
            </a:extLst>
          </p:cNvPr>
          <p:cNvSpPr txBox="1"/>
          <p:nvPr/>
        </p:nvSpPr>
        <p:spPr>
          <a:xfrm>
            <a:off x="3242091" y="3125756"/>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53" name="テキスト ボックス 52">
            <a:extLst>
              <a:ext uri="{FF2B5EF4-FFF2-40B4-BE49-F238E27FC236}">
                <a16:creationId xmlns:a16="http://schemas.microsoft.com/office/drawing/2014/main" id="{E8A16E9E-B527-45A4-99E2-872CA37BF82D}"/>
              </a:ext>
            </a:extLst>
          </p:cNvPr>
          <p:cNvSpPr txBox="1"/>
          <p:nvPr/>
        </p:nvSpPr>
        <p:spPr>
          <a:xfrm>
            <a:off x="4849949" y="3121235"/>
            <a:ext cx="678736"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14</a:t>
            </a:r>
          </a:p>
        </p:txBody>
      </p:sp>
      <p:grpSp>
        <p:nvGrpSpPr>
          <p:cNvPr id="54" name="グループ化 53">
            <a:extLst>
              <a:ext uri="{FF2B5EF4-FFF2-40B4-BE49-F238E27FC236}">
                <a16:creationId xmlns:a16="http://schemas.microsoft.com/office/drawing/2014/main" id="{8608ED4E-94C0-4ED0-9B0A-0215555BB50A}"/>
              </a:ext>
            </a:extLst>
          </p:cNvPr>
          <p:cNvGrpSpPr/>
          <p:nvPr/>
        </p:nvGrpSpPr>
        <p:grpSpPr>
          <a:xfrm>
            <a:off x="358338" y="3447004"/>
            <a:ext cx="774367" cy="635106"/>
            <a:chOff x="648043" y="1060789"/>
            <a:chExt cx="774367" cy="635106"/>
          </a:xfrm>
        </p:grpSpPr>
        <p:pic>
          <p:nvPicPr>
            <p:cNvPr id="55" name="図 54">
              <a:extLst>
                <a:ext uri="{FF2B5EF4-FFF2-40B4-BE49-F238E27FC236}">
                  <a16:creationId xmlns:a16="http://schemas.microsoft.com/office/drawing/2014/main" id="{201697D2-4F2F-4AF9-A11F-C6ECF30B8C22}"/>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8043" y="1060789"/>
              <a:ext cx="774367" cy="592520"/>
            </a:xfrm>
            <a:prstGeom prst="rect">
              <a:avLst/>
            </a:prstGeom>
          </p:spPr>
        </p:pic>
        <p:sp>
          <p:nvSpPr>
            <p:cNvPr id="56" name="テキスト ボックス 55">
              <a:extLst>
                <a:ext uri="{FF2B5EF4-FFF2-40B4-BE49-F238E27FC236}">
                  <a16:creationId xmlns:a16="http://schemas.microsoft.com/office/drawing/2014/main" id="{285FBD57-B6A8-4382-83AB-D14AA0F0EEC9}"/>
                </a:ext>
              </a:extLst>
            </p:cNvPr>
            <p:cNvSpPr txBox="1"/>
            <p:nvPr/>
          </p:nvSpPr>
          <p:spPr>
            <a:xfrm>
              <a:off x="719832" y="1111120"/>
              <a:ext cx="638383" cy="584775"/>
            </a:xfrm>
            <a:prstGeom prst="rect">
              <a:avLst/>
            </a:prstGeom>
            <a:noFill/>
          </p:spPr>
          <p:txBody>
            <a:bodyPr wrap="square" rtlCol="0">
              <a:spAutoFit/>
            </a:bodyPr>
            <a:lstStyle/>
            <a:p>
              <a:pPr algn="ctr"/>
              <a:r>
                <a:rPr lang="en-US" altLang="ja-JP" sz="3200" b="1" dirty="0">
                  <a:solidFill>
                    <a:srgbClr val="36563C"/>
                  </a:solidFill>
                  <a:latin typeface="Agency FB" panose="020B0503020202020204" pitchFamily="34" charset="0"/>
                </a:rPr>
                <a:t>04</a:t>
              </a:r>
              <a:endParaRPr lang="ja-JP" altLang="en-US" sz="3200" b="1" dirty="0">
                <a:solidFill>
                  <a:srgbClr val="36563C"/>
                </a:solidFill>
                <a:latin typeface="Agency FB" panose="020B0503020202020204" pitchFamily="34" charset="0"/>
              </a:endParaRPr>
            </a:p>
          </p:txBody>
        </p:sp>
      </p:grpSp>
      <p:grpSp>
        <p:nvGrpSpPr>
          <p:cNvPr id="63" name="グループ化 62">
            <a:extLst>
              <a:ext uri="{FF2B5EF4-FFF2-40B4-BE49-F238E27FC236}">
                <a16:creationId xmlns:a16="http://schemas.microsoft.com/office/drawing/2014/main" id="{B5F28B00-1086-4F13-B9F6-E855317E68A9}"/>
              </a:ext>
            </a:extLst>
          </p:cNvPr>
          <p:cNvGrpSpPr/>
          <p:nvPr/>
        </p:nvGrpSpPr>
        <p:grpSpPr>
          <a:xfrm>
            <a:off x="358338" y="4269153"/>
            <a:ext cx="774367" cy="635106"/>
            <a:chOff x="648043" y="1060789"/>
            <a:chExt cx="774367" cy="635106"/>
          </a:xfrm>
        </p:grpSpPr>
        <p:pic>
          <p:nvPicPr>
            <p:cNvPr id="64" name="図 63">
              <a:extLst>
                <a:ext uri="{FF2B5EF4-FFF2-40B4-BE49-F238E27FC236}">
                  <a16:creationId xmlns:a16="http://schemas.microsoft.com/office/drawing/2014/main" id="{45AB5D6C-1503-471F-A605-64A8EB695460}"/>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8043" y="1060789"/>
              <a:ext cx="774367" cy="592520"/>
            </a:xfrm>
            <a:prstGeom prst="rect">
              <a:avLst/>
            </a:prstGeom>
          </p:spPr>
        </p:pic>
        <p:sp>
          <p:nvSpPr>
            <p:cNvPr id="65" name="テキスト ボックス 64">
              <a:extLst>
                <a:ext uri="{FF2B5EF4-FFF2-40B4-BE49-F238E27FC236}">
                  <a16:creationId xmlns:a16="http://schemas.microsoft.com/office/drawing/2014/main" id="{0F5926CC-AB0B-4F68-B754-B37D70F71241}"/>
                </a:ext>
              </a:extLst>
            </p:cNvPr>
            <p:cNvSpPr txBox="1"/>
            <p:nvPr/>
          </p:nvSpPr>
          <p:spPr>
            <a:xfrm>
              <a:off x="719832" y="1111120"/>
              <a:ext cx="638383" cy="584775"/>
            </a:xfrm>
            <a:prstGeom prst="rect">
              <a:avLst/>
            </a:prstGeom>
            <a:noFill/>
          </p:spPr>
          <p:txBody>
            <a:bodyPr wrap="square" rtlCol="0">
              <a:spAutoFit/>
            </a:bodyPr>
            <a:lstStyle/>
            <a:p>
              <a:pPr algn="ctr"/>
              <a:r>
                <a:rPr lang="en-US" altLang="ja-JP" sz="3200" b="1" dirty="0">
                  <a:solidFill>
                    <a:srgbClr val="36563C"/>
                  </a:solidFill>
                  <a:latin typeface="Agency FB" panose="020B0503020202020204" pitchFamily="34" charset="0"/>
                </a:rPr>
                <a:t>05</a:t>
              </a:r>
              <a:endParaRPr lang="ja-JP" altLang="en-US" sz="3200" b="1" dirty="0">
                <a:solidFill>
                  <a:srgbClr val="36563C"/>
                </a:solidFill>
                <a:latin typeface="Agency FB" panose="020B0503020202020204" pitchFamily="34" charset="0"/>
              </a:endParaRPr>
            </a:p>
          </p:txBody>
        </p:sp>
      </p:grpSp>
      <p:sp>
        <p:nvSpPr>
          <p:cNvPr id="66" name="テキスト ボックス 65">
            <a:extLst>
              <a:ext uri="{FF2B5EF4-FFF2-40B4-BE49-F238E27FC236}">
                <a16:creationId xmlns:a16="http://schemas.microsoft.com/office/drawing/2014/main" id="{0A9F76CB-67C9-42C5-B3DB-1BA2478829DE}"/>
              </a:ext>
            </a:extLst>
          </p:cNvPr>
          <p:cNvSpPr txBox="1"/>
          <p:nvPr/>
        </p:nvSpPr>
        <p:spPr>
          <a:xfrm>
            <a:off x="1215171" y="3578638"/>
            <a:ext cx="115398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モデルコース</a:t>
            </a:r>
          </a:p>
        </p:txBody>
      </p:sp>
      <p:sp>
        <p:nvSpPr>
          <p:cNvPr id="67" name="テキスト ボックス 66">
            <a:extLst>
              <a:ext uri="{FF2B5EF4-FFF2-40B4-BE49-F238E27FC236}">
                <a16:creationId xmlns:a16="http://schemas.microsoft.com/office/drawing/2014/main" id="{80BC4694-AE20-4E7F-A77A-0DA7E2E365FE}"/>
              </a:ext>
            </a:extLst>
          </p:cNvPr>
          <p:cNvSpPr txBox="1"/>
          <p:nvPr/>
        </p:nvSpPr>
        <p:spPr>
          <a:xfrm>
            <a:off x="3274763" y="3584762"/>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68" name="テキスト ボックス 67">
            <a:extLst>
              <a:ext uri="{FF2B5EF4-FFF2-40B4-BE49-F238E27FC236}">
                <a16:creationId xmlns:a16="http://schemas.microsoft.com/office/drawing/2014/main" id="{D41B3695-59DC-4E89-BC4E-C51116BD2254}"/>
              </a:ext>
            </a:extLst>
          </p:cNvPr>
          <p:cNvSpPr txBox="1"/>
          <p:nvPr/>
        </p:nvSpPr>
        <p:spPr>
          <a:xfrm>
            <a:off x="4882620" y="3580241"/>
            <a:ext cx="695745"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15-18</a:t>
            </a:r>
          </a:p>
        </p:txBody>
      </p:sp>
      <p:sp>
        <p:nvSpPr>
          <p:cNvPr id="69" name="テキスト ボックス 68">
            <a:extLst>
              <a:ext uri="{FF2B5EF4-FFF2-40B4-BE49-F238E27FC236}">
                <a16:creationId xmlns:a16="http://schemas.microsoft.com/office/drawing/2014/main" id="{85DE0C78-D485-4CEB-9023-1886E6C2B133}"/>
              </a:ext>
            </a:extLst>
          </p:cNvPr>
          <p:cNvSpPr txBox="1"/>
          <p:nvPr/>
        </p:nvSpPr>
        <p:spPr>
          <a:xfrm>
            <a:off x="1213394" y="3851162"/>
            <a:ext cx="1894438" cy="276999"/>
          </a:xfrm>
          <a:prstGeom prst="rect">
            <a:avLst/>
          </a:prstGeom>
          <a:noFill/>
        </p:spPr>
        <p:txBody>
          <a:bodyPr wrap="square" rtlCol="0">
            <a:spAutoFit/>
          </a:bodyPr>
          <a:lstStyle/>
          <a:p>
            <a:r>
              <a:rPr kumimoji="1" lang="zh-TW" altLang="en-US" sz="1200" dirty="0">
                <a:latin typeface="BIZ UDPゴシック" panose="020B0400000000000000" pitchFamily="50" charset="-128"/>
                <a:ea typeface="BIZ UDPゴシック" panose="020B0400000000000000" pitchFamily="50" charset="-128"/>
              </a:rPr>
              <a:t>教育旅行受入宿泊施設</a:t>
            </a:r>
          </a:p>
        </p:txBody>
      </p:sp>
      <p:sp>
        <p:nvSpPr>
          <p:cNvPr id="70" name="テキスト ボックス 69">
            <a:extLst>
              <a:ext uri="{FF2B5EF4-FFF2-40B4-BE49-F238E27FC236}">
                <a16:creationId xmlns:a16="http://schemas.microsoft.com/office/drawing/2014/main" id="{D12E49EE-9EA2-4ADF-B7C2-5B10F2A456D7}"/>
              </a:ext>
            </a:extLst>
          </p:cNvPr>
          <p:cNvSpPr txBox="1"/>
          <p:nvPr/>
        </p:nvSpPr>
        <p:spPr>
          <a:xfrm>
            <a:off x="3274763" y="3819503"/>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71" name="テキスト ボックス 70">
            <a:extLst>
              <a:ext uri="{FF2B5EF4-FFF2-40B4-BE49-F238E27FC236}">
                <a16:creationId xmlns:a16="http://schemas.microsoft.com/office/drawing/2014/main" id="{2AF3484C-7B19-45DF-8B50-1F51900DE2CC}"/>
              </a:ext>
            </a:extLst>
          </p:cNvPr>
          <p:cNvSpPr txBox="1"/>
          <p:nvPr/>
        </p:nvSpPr>
        <p:spPr>
          <a:xfrm>
            <a:off x="4882621" y="3814982"/>
            <a:ext cx="990064"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19-20</a:t>
            </a:r>
          </a:p>
        </p:txBody>
      </p:sp>
      <p:grpSp>
        <p:nvGrpSpPr>
          <p:cNvPr id="5" name="グループ化 4">
            <a:extLst>
              <a:ext uri="{FF2B5EF4-FFF2-40B4-BE49-F238E27FC236}">
                <a16:creationId xmlns:a16="http://schemas.microsoft.com/office/drawing/2014/main" id="{F5278C27-0558-4426-81B0-8AA900035460}"/>
              </a:ext>
            </a:extLst>
          </p:cNvPr>
          <p:cNvGrpSpPr/>
          <p:nvPr/>
        </p:nvGrpSpPr>
        <p:grpSpPr>
          <a:xfrm>
            <a:off x="10156286" y="1813292"/>
            <a:ext cx="774367" cy="633851"/>
            <a:chOff x="-1048586" y="909267"/>
            <a:chExt cx="774367" cy="633851"/>
          </a:xfrm>
        </p:grpSpPr>
        <p:pic>
          <p:nvPicPr>
            <p:cNvPr id="73" name="図 72">
              <a:extLst>
                <a:ext uri="{FF2B5EF4-FFF2-40B4-BE49-F238E27FC236}">
                  <a16:creationId xmlns:a16="http://schemas.microsoft.com/office/drawing/2014/main" id="{0A4EF683-8BE6-4551-BE35-365AA9A50CFD}"/>
                </a:ext>
              </a:extLst>
            </p:cNvPr>
            <p:cNvPicPr>
              <a:picLocks noChangeAspect="1"/>
            </p:cNvPicPr>
            <p:nvPr/>
          </p:nvPicPr>
          <p:blipFill>
            <a:blip r:embed="rId2" cstate="email">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48586" y="909267"/>
              <a:ext cx="774367" cy="592520"/>
            </a:xfrm>
            <a:prstGeom prst="rect">
              <a:avLst/>
            </a:prstGeom>
            <a:noFill/>
          </p:spPr>
        </p:pic>
        <p:sp>
          <p:nvSpPr>
            <p:cNvPr id="74" name="テキスト ボックス 73">
              <a:extLst>
                <a:ext uri="{FF2B5EF4-FFF2-40B4-BE49-F238E27FC236}">
                  <a16:creationId xmlns:a16="http://schemas.microsoft.com/office/drawing/2014/main" id="{FBBEF326-736C-4223-A0C9-58D755553FFC}"/>
                </a:ext>
              </a:extLst>
            </p:cNvPr>
            <p:cNvSpPr txBox="1"/>
            <p:nvPr/>
          </p:nvSpPr>
          <p:spPr>
            <a:xfrm>
              <a:off x="-973949" y="958343"/>
              <a:ext cx="638383" cy="584775"/>
            </a:xfrm>
            <a:prstGeom prst="rect">
              <a:avLst/>
            </a:prstGeom>
            <a:noFill/>
          </p:spPr>
          <p:txBody>
            <a:bodyPr wrap="square" rtlCol="0">
              <a:spAutoFit/>
            </a:bodyPr>
            <a:lstStyle/>
            <a:p>
              <a:pPr algn="ctr"/>
              <a:r>
                <a:rPr lang="en-US" altLang="ja-JP" sz="3200" b="1" dirty="0">
                  <a:solidFill>
                    <a:srgbClr val="36563C"/>
                  </a:solidFill>
                  <a:latin typeface="Agency FB" panose="020B0503020202020204" pitchFamily="34" charset="0"/>
                </a:rPr>
                <a:t>01</a:t>
              </a:r>
              <a:endParaRPr lang="ja-JP" altLang="en-US" sz="3200" b="1" dirty="0">
                <a:solidFill>
                  <a:srgbClr val="36563C"/>
                </a:solidFill>
                <a:latin typeface="Agency FB" panose="020B0503020202020204" pitchFamily="34" charset="0"/>
              </a:endParaRPr>
            </a:p>
          </p:txBody>
        </p:sp>
      </p:grpSp>
      <p:grpSp>
        <p:nvGrpSpPr>
          <p:cNvPr id="75" name="グループ化 74">
            <a:extLst>
              <a:ext uri="{FF2B5EF4-FFF2-40B4-BE49-F238E27FC236}">
                <a16:creationId xmlns:a16="http://schemas.microsoft.com/office/drawing/2014/main" id="{9B0B918F-D8C3-423C-89CC-E90494BD6E32}"/>
              </a:ext>
            </a:extLst>
          </p:cNvPr>
          <p:cNvGrpSpPr/>
          <p:nvPr/>
        </p:nvGrpSpPr>
        <p:grpSpPr>
          <a:xfrm>
            <a:off x="10176263" y="2454888"/>
            <a:ext cx="774367" cy="633851"/>
            <a:chOff x="-1048586" y="909267"/>
            <a:chExt cx="774367" cy="633851"/>
          </a:xfrm>
        </p:grpSpPr>
        <p:pic>
          <p:nvPicPr>
            <p:cNvPr id="76" name="図 75">
              <a:extLst>
                <a:ext uri="{FF2B5EF4-FFF2-40B4-BE49-F238E27FC236}">
                  <a16:creationId xmlns:a16="http://schemas.microsoft.com/office/drawing/2014/main" id="{E2004116-03A1-41A1-B07A-E30F1E79DCB9}"/>
                </a:ext>
              </a:extLst>
            </p:cNvPr>
            <p:cNvPicPr>
              <a:picLocks noChangeAspect="1"/>
            </p:cNvPicPr>
            <p:nvPr/>
          </p:nvPicPr>
          <p:blipFill>
            <a:blip r:embed="rId2" cstate="email">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48586" y="909267"/>
              <a:ext cx="774367" cy="592520"/>
            </a:xfrm>
            <a:prstGeom prst="rect">
              <a:avLst/>
            </a:prstGeom>
            <a:noFill/>
          </p:spPr>
        </p:pic>
        <p:sp>
          <p:nvSpPr>
            <p:cNvPr id="77" name="テキスト ボックス 76">
              <a:extLst>
                <a:ext uri="{FF2B5EF4-FFF2-40B4-BE49-F238E27FC236}">
                  <a16:creationId xmlns:a16="http://schemas.microsoft.com/office/drawing/2014/main" id="{31EEC966-978D-49AE-A1E4-2FE15EFF75DC}"/>
                </a:ext>
              </a:extLst>
            </p:cNvPr>
            <p:cNvSpPr txBox="1"/>
            <p:nvPr/>
          </p:nvSpPr>
          <p:spPr>
            <a:xfrm>
              <a:off x="-973949" y="958343"/>
              <a:ext cx="638383" cy="584775"/>
            </a:xfrm>
            <a:prstGeom prst="rect">
              <a:avLst/>
            </a:prstGeom>
            <a:noFill/>
          </p:spPr>
          <p:txBody>
            <a:bodyPr wrap="square" rtlCol="0">
              <a:spAutoFit/>
            </a:bodyPr>
            <a:lstStyle/>
            <a:p>
              <a:pPr algn="ctr"/>
              <a:r>
                <a:rPr lang="en-US" altLang="ja-JP" sz="3200" b="1" dirty="0">
                  <a:solidFill>
                    <a:schemeClr val="bg1"/>
                  </a:solidFill>
                  <a:effectLst>
                    <a:outerShdw blurRad="38100" dist="38100" dir="2700000" algn="tl">
                      <a:srgbClr val="000000">
                        <a:alpha val="43137"/>
                      </a:srgbClr>
                    </a:outerShdw>
                  </a:effectLst>
                  <a:latin typeface="Agency FB" panose="020B0503020202020204" pitchFamily="34" charset="0"/>
                </a:rPr>
                <a:t>01</a:t>
              </a:r>
              <a:endParaRPr lang="ja-JP" altLang="en-US" sz="3200"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grpSp>
      <p:pic>
        <p:nvPicPr>
          <p:cNvPr id="7" name="図 6">
            <a:extLst>
              <a:ext uri="{FF2B5EF4-FFF2-40B4-BE49-F238E27FC236}">
                <a16:creationId xmlns:a16="http://schemas.microsoft.com/office/drawing/2014/main" id="{EDC06CF1-140D-4C11-91ED-913C7632BF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80" y="-6837"/>
            <a:ext cx="387325" cy="421501"/>
          </a:xfrm>
          <a:prstGeom prst="rect">
            <a:avLst/>
          </a:prstGeom>
        </p:spPr>
      </p:pic>
      <p:grpSp>
        <p:nvGrpSpPr>
          <p:cNvPr id="78" name="グループ化 77">
            <a:extLst>
              <a:ext uri="{FF2B5EF4-FFF2-40B4-BE49-F238E27FC236}">
                <a16:creationId xmlns:a16="http://schemas.microsoft.com/office/drawing/2014/main" id="{F152A42D-64FB-4009-9B8A-CE42A4D93DD7}"/>
              </a:ext>
            </a:extLst>
          </p:cNvPr>
          <p:cNvGrpSpPr/>
          <p:nvPr/>
        </p:nvGrpSpPr>
        <p:grpSpPr>
          <a:xfrm>
            <a:off x="10570091" y="6146478"/>
            <a:ext cx="774367" cy="635106"/>
            <a:chOff x="648043" y="1060789"/>
            <a:chExt cx="774367" cy="635106"/>
          </a:xfrm>
        </p:grpSpPr>
        <p:pic>
          <p:nvPicPr>
            <p:cNvPr id="79" name="図 78">
              <a:extLst>
                <a:ext uri="{FF2B5EF4-FFF2-40B4-BE49-F238E27FC236}">
                  <a16:creationId xmlns:a16="http://schemas.microsoft.com/office/drawing/2014/main" id="{BAB9069D-4000-4345-9827-05767F7BEB42}"/>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8043" y="1060789"/>
              <a:ext cx="774367" cy="592520"/>
            </a:xfrm>
            <a:prstGeom prst="rect">
              <a:avLst/>
            </a:prstGeom>
          </p:spPr>
        </p:pic>
        <p:sp>
          <p:nvSpPr>
            <p:cNvPr id="80" name="テキスト ボックス 79">
              <a:extLst>
                <a:ext uri="{FF2B5EF4-FFF2-40B4-BE49-F238E27FC236}">
                  <a16:creationId xmlns:a16="http://schemas.microsoft.com/office/drawing/2014/main" id="{81A4559E-81F4-4796-82A0-CA4EC1F87B51}"/>
                </a:ext>
              </a:extLst>
            </p:cNvPr>
            <p:cNvSpPr txBox="1"/>
            <p:nvPr/>
          </p:nvSpPr>
          <p:spPr>
            <a:xfrm>
              <a:off x="719832" y="1111120"/>
              <a:ext cx="638383" cy="584775"/>
            </a:xfrm>
            <a:prstGeom prst="rect">
              <a:avLst/>
            </a:prstGeom>
            <a:noFill/>
          </p:spPr>
          <p:txBody>
            <a:bodyPr wrap="square" rtlCol="0">
              <a:spAutoFit/>
            </a:bodyPr>
            <a:lstStyle/>
            <a:p>
              <a:pPr algn="ctr"/>
              <a:r>
                <a:rPr lang="en-US" altLang="ja-JP" sz="3200" b="1" dirty="0">
                  <a:solidFill>
                    <a:srgbClr val="36563C"/>
                  </a:solidFill>
                  <a:latin typeface="Agency FB" panose="020B0503020202020204" pitchFamily="34" charset="0"/>
                </a:rPr>
                <a:t>06</a:t>
              </a:r>
              <a:endParaRPr lang="ja-JP" altLang="en-US" sz="3200" b="1" dirty="0">
                <a:solidFill>
                  <a:srgbClr val="36563C"/>
                </a:solidFill>
                <a:latin typeface="Agency FB" panose="020B0503020202020204" pitchFamily="34" charset="0"/>
              </a:endParaRPr>
            </a:p>
          </p:txBody>
        </p:sp>
      </p:grpSp>
      <p:sp>
        <p:nvSpPr>
          <p:cNvPr id="87" name="テキスト ボックス 86">
            <a:extLst>
              <a:ext uri="{FF2B5EF4-FFF2-40B4-BE49-F238E27FC236}">
                <a16:creationId xmlns:a16="http://schemas.microsoft.com/office/drawing/2014/main" id="{8E79CBE4-56FD-4204-A039-FBE33AC8F185}"/>
              </a:ext>
            </a:extLst>
          </p:cNvPr>
          <p:cNvSpPr txBox="1"/>
          <p:nvPr/>
        </p:nvSpPr>
        <p:spPr>
          <a:xfrm>
            <a:off x="1235159" y="4402380"/>
            <a:ext cx="2118509"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主な交通機関でのアクセス</a:t>
            </a:r>
          </a:p>
        </p:txBody>
      </p:sp>
      <p:sp>
        <p:nvSpPr>
          <p:cNvPr id="88" name="テキスト ボックス 87">
            <a:extLst>
              <a:ext uri="{FF2B5EF4-FFF2-40B4-BE49-F238E27FC236}">
                <a16:creationId xmlns:a16="http://schemas.microsoft.com/office/drawing/2014/main" id="{7639BBC2-18BA-47C5-839E-B714E24B174F}"/>
              </a:ext>
            </a:extLst>
          </p:cNvPr>
          <p:cNvSpPr txBox="1"/>
          <p:nvPr/>
        </p:nvSpPr>
        <p:spPr>
          <a:xfrm>
            <a:off x="3296751" y="4422263"/>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89" name="テキスト ボックス 88">
            <a:extLst>
              <a:ext uri="{FF2B5EF4-FFF2-40B4-BE49-F238E27FC236}">
                <a16:creationId xmlns:a16="http://schemas.microsoft.com/office/drawing/2014/main" id="{961A0DF6-402E-4354-923C-E1074D5493DC}"/>
              </a:ext>
            </a:extLst>
          </p:cNvPr>
          <p:cNvSpPr txBox="1"/>
          <p:nvPr/>
        </p:nvSpPr>
        <p:spPr>
          <a:xfrm>
            <a:off x="4904608" y="4417742"/>
            <a:ext cx="695745"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21</a:t>
            </a:r>
          </a:p>
        </p:txBody>
      </p:sp>
      <p:sp>
        <p:nvSpPr>
          <p:cNvPr id="90" name="テキスト ボックス 89">
            <a:extLst>
              <a:ext uri="{FF2B5EF4-FFF2-40B4-BE49-F238E27FC236}">
                <a16:creationId xmlns:a16="http://schemas.microsoft.com/office/drawing/2014/main" id="{5901B17D-E6E0-4C49-861C-346BC0C0EC2E}"/>
              </a:ext>
            </a:extLst>
          </p:cNvPr>
          <p:cNvSpPr txBox="1"/>
          <p:nvPr/>
        </p:nvSpPr>
        <p:spPr>
          <a:xfrm>
            <a:off x="1235159" y="4637121"/>
            <a:ext cx="279363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探究・体験コンテンツ　お問い合わせ先</a:t>
            </a:r>
          </a:p>
        </p:txBody>
      </p:sp>
      <p:sp>
        <p:nvSpPr>
          <p:cNvPr id="91" name="テキスト ボックス 90">
            <a:extLst>
              <a:ext uri="{FF2B5EF4-FFF2-40B4-BE49-F238E27FC236}">
                <a16:creationId xmlns:a16="http://schemas.microsoft.com/office/drawing/2014/main" id="{5B0A4B2F-D9F3-4029-94C8-D284920A8354}"/>
              </a:ext>
            </a:extLst>
          </p:cNvPr>
          <p:cNvSpPr txBox="1"/>
          <p:nvPr/>
        </p:nvSpPr>
        <p:spPr>
          <a:xfrm>
            <a:off x="3296751" y="4657004"/>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92" name="テキスト ボックス 91">
            <a:extLst>
              <a:ext uri="{FF2B5EF4-FFF2-40B4-BE49-F238E27FC236}">
                <a16:creationId xmlns:a16="http://schemas.microsoft.com/office/drawing/2014/main" id="{9C7CCB7E-D5CF-4419-BB60-0CA848958CF4}"/>
              </a:ext>
            </a:extLst>
          </p:cNvPr>
          <p:cNvSpPr txBox="1"/>
          <p:nvPr/>
        </p:nvSpPr>
        <p:spPr>
          <a:xfrm>
            <a:off x="4904609" y="4652483"/>
            <a:ext cx="528590"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22</a:t>
            </a:r>
          </a:p>
        </p:txBody>
      </p:sp>
      <p:sp>
        <p:nvSpPr>
          <p:cNvPr id="93" name="テキスト ボックス 92">
            <a:extLst>
              <a:ext uri="{FF2B5EF4-FFF2-40B4-BE49-F238E27FC236}">
                <a16:creationId xmlns:a16="http://schemas.microsoft.com/office/drawing/2014/main" id="{01E78C64-C1D9-4EF3-B6E4-904C690AE179}"/>
              </a:ext>
            </a:extLst>
          </p:cNvPr>
          <p:cNvSpPr txBox="1"/>
          <p:nvPr/>
        </p:nvSpPr>
        <p:spPr>
          <a:xfrm>
            <a:off x="1235159" y="4868272"/>
            <a:ext cx="86524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データ集</a:t>
            </a:r>
          </a:p>
        </p:txBody>
      </p:sp>
      <p:sp>
        <p:nvSpPr>
          <p:cNvPr id="94" name="テキスト ボックス 93">
            <a:extLst>
              <a:ext uri="{FF2B5EF4-FFF2-40B4-BE49-F238E27FC236}">
                <a16:creationId xmlns:a16="http://schemas.microsoft.com/office/drawing/2014/main" id="{D4B99AB8-9F76-41EF-9302-189EB7756F08}"/>
              </a:ext>
            </a:extLst>
          </p:cNvPr>
          <p:cNvSpPr txBox="1"/>
          <p:nvPr/>
        </p:nvSpPr>
        <p:spPr>
          <a:xfrm>
            <a:off x="3296750" y="4888155"/>
            <a:ext cx="1743728" cy="276999"/>
          </a:xfrm>
          <a:prstGeom prst="rect">
            <a:avLst/>
          </a:prstGeom>
          <a:noFill/>
        </p:spPr>
        <p:txBody>
          <a:bodyPr wrap="square" rtlCol="0">
            <a:spAutoFit/>
          </a:bodyPr>
          <a:lstStyle/>
          <a:p>
            <a:pPr algn="r"/>
            <a:r>
              <a:rPr kumimoji="1" lang="ja-JP" altLang="en-US" sz="1200" dirty="0">
                <a:latin typeface="BIZ UDPゴシック" panose="020B0400000000000000" pitchFamily="50" charset="-128"/>
                <a:ea typeface="BIZ UDPゴシック" panose="020B0400000000000000" pitchFamily="50" charset="-128"/>
              </a:rPr>
              <a:t>・・・・・・・・・・・・・・・・</a:t>
            </a:r>
          </a:p>
        </p:txBody>
      </p:sp>
      <p:sp>
        <p:nvSpPr>
          <p:cNvPr id="95" name="テキスト ボックス 94">
            <a:extLst>
              <a:ext uri="{FF2B5EF4-FFF2-40B4-BE49-F238E27FC236}">
                <a16:creationId xmlns:a16="http://schemas.microsoft.com/office/drawing/2014/main" id="{858D1768-92B7-421F-B945-DB5CF4FC0C90}"/>
              </a:ext>
            </a:extLst>
          </p:cNvPr>
          <p:cNvSpPr txBox="1"/>
          <p:nvPr/>
        </p:nvSpPr>
        <p:spPr>
          <a:xfrm>
            <a:off x="4904608" y="4883634"/>
            <a:ext cx="528590"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23</a:t>
            </a:r>
          </a:p>
        </p:txBody>
      </p:sp>
      <p:grpSp>
        <p:nvGrpSpPr>
          <p:cNvPr id="96" name="グループ化 95">
            <a:extLst>
              <a:ext uri="{FF2B5EF4-FFF2-40B4-BE49-F238E27FC236}">
                <a16:creationId xmlns:a16="http://schemas.microsoft.com/office/drawing/2014/main" id="{DB1AA4AA-B684-46FB-AD87-50CB9312E429}"/>
              </a:ext>
            </a:extLst>
          </p:cNvPr>
          <p:cNvGrpSpPr/>
          <p:nvPr/>
        </p:nvGrpSpPr>
        <p:grpSpPr>
          <a:xfrm>
            <a:off x="10153212" y="3054832"/>
            <a:ext cx="774367" cy="633851"/>
            <a:chOff x="-1048586" y="909267"/>
            <a:chExt cx="774367" cy="633851"/>
          </a:xfrm>
        </p:grpSpPr>
        <p:pic>
          <p:nvPicPr>
            <p:cNvPr id="97" name="図 96">
              <a:extLst>
                <a:ext uri="{FF2B5EF4-FFF2-40B4-BE49-F238E27FC236}">
                  <a16:creationId xmlns:a16="http://schemas.microsoft.com/office/drawing/2014/main" id="{4F43BB21-50AB-401E-9126-E8B486786546}"/>
                </a:ext>
              </a:extLst>
            </p:cNvPr>
            <p:cNvPicPr>
              <a:picLocks noChangeAspect="1"/>
            </p:cNvPicPr>
            <p:nvPr/>
          </p:nvPicPr>
          <p:blipFill>
            <a:blip r:embed="rId2" cstate="email">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48586" y="909267"/>
              <a:ext cx="774367" cy="592520"/>
            </a:xfrm>
            <a:prstGeom prst="rect">
              <a:avLst/>
            </a:prstGeom>
            <a:noFill/>
          </p:spPr>
        </p:pic>
        <p:sp>
          <p:nvSpPr>
            <p:cNvPr id="98" name="テキスト ボックス 97">
              <a:extLst>
                <a:ext uri="{FF2B5EF4-FFF2-40B4-BE49-F238E27FC236}">
                  <a16:creationId xmlns:a16="http://schemas.microsoft.com/office/drawing/2014/main" id="{DA4A3EF7-265C-41BA-9524-354FC7D9C715}"/>
                </a:ext>
              </a:extLst>
            </p:cNvPr>
            <p:cNvSpPr txBox="1"/>
            <p:nvPr/>
          </p:nvSpPr>
          <p:spPr>
            <a:xfrm>
              <a:off x="-973949" y="958343"/>
              <a:ext cx="638383" cy="584775"/>
            </a:xfrm>
            <a:prstGeom prst="rect">
              <a:avLst/>
            </a:prstGeom>
            <a:noFill/>
          </p:spPr>
          <p:txBody>
            <a:bodyPr wrap="square" rtlCol="0">
              <a:spAutoFit/>
            </a:bodyPr>
            <a:lstStyle/>
            <a:p>
              <a:pPr algn="ctr"/>
              <a:r>
                <a:rPr lang="en-US" altLang="ja-JP" sz="3200" b="1" dirty="0">
                  <a:solidFill>
                    <a:schemeClr val="bg1"/>
                  </a:solidFill>
                  <a:effectLst>
                    <a:outerShdw blurRad="38100" dist="38100" dir="2700000" algn="tl">
                      <a:srgbClr val="000000">
                        <a:alpha val="43137"/>
                      </a:srgbClr>
                    </a:outerShdw>
                  </a:effectLst>
                  <a:latin typeface="Agency FB" panose="020B0503020202020204" pitchFamily="34" charset="0"/>
                </a:rPr>
                <a:t>02</a:t>
              </a:r>
              <a:endParaRPr lang="ja-JP" altLang="en-US" sz="3200"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grpSp>
      <p:grpSp>
        <p:nvGrpSpPr>
          <p:cNvPr id="99" name="グループ化 98">
            <a:extLst>
              <a:ext uri="{FF2B5EF4-FFF2-40B4-BE49-F238E27FC236}">
                <a16:creationId xmlns:a16="http://schemas.microsoft.com/office/drawing/2014/main" id="{086A7DA5-25AF-48F6-BC8D-95C2AD1E30F0}"/>
              </a:ext>
            </a:extLst>
          </p:cNvPr>
          <p:cNvGrpSpPr/>
          <p:nvPr/>
        </p:nvGrpSpPr>
        <p:grpSpPr>
          <a:xfrm>
            <a:off x="10125683" y="3632468"/>
            <a:ext cx="774367" cy="633851"/>
            <a:chOff x="-1048586" y="909267"/>
            <a:chExt cx="774367" cy="633851"/>
          </a:xfrm>
        </p:grpSpPr>
        <p:pic>
          <p:nvPicPr>
            <p:cNvPr id="100" name="図 99">
              <a:extLst>
                <a:ext uri="{FF2B5EF4-FFF2-40B4-BE49-F238E27FC236}">
                  <a16:creationId xmlns:a16="http://schemas.microsoft.com/office/drawing/2014/main" id="{99AC81EE-39E5-4AFC-83D1-D6885DB37235}"/>
                </a:ext>
              </a:extLst>
            </p:cNvPr>
            <p:cNvPicPr>
              <a:picLocks noChangeAspect="1"/>
            </p:cNvPicPr>
            <p:nvPr/>
          </p:nvPicPr>
          <p:blipFill>
            <a:blip r:embed="rId2" cstate="email">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48586" y="909267"/>
              <a:ext cx="774367" cy="592520"/>
            </a:xfrm>
            <a:prstGeom prst="rect">
              <a:avLst/>
            </a:prstGeom>
            <a:noFill/>
          </p:spPr>
        </p:pic>
        <p:sp>
          <p:nvSpPr>
            <p:cNvPr id="101" name="テキスト ボックス 100">
              <a:extLst>
                <a:ext uri="{FF2B5EF4-FFF2-40B4-BE49-F238E27FC236}">
                  <a16:creationId xmlns:a16="http://schemas.microsoft.com/office/drawing/2014/main" id="{A13A0461-F3EF-402F-944D-A16FDE569B16}"/>
                </a:ext>
              </a:extLst>
            </p:cNvPr>
            <p:cNvSpPr txBox="1"/>
            <p:nvPr/>
          </p:nvSpPr>
          <p:spPr>
            <a:xfrm>
              <a:off x="-973949" y="958343"/>
              <a:ext cx="638383" cy="584775"/>
            </a:xfrm>
            <a:prstGeom prst="rect">
              <a:avLst/>
            </a:prstGeom>
            <a:noFill/>
          </p:spPr>
          <p:txBody>
            <a:bodyPr wrap="square" rtlCol="0">
              <a:spAutoFit/>
            </a:bodyPr>
            <a:lstStyle/>
            <a:p>
              <a:pPr algn="ctr"/>
              <a:r>
                <a:rPr lang="en-US" altLang="ja-JP" sz="3200" b="1" dirty="0">
                  <a:solidFill>
                    <a:schemeClr val="bg1"/>
                  </a:solidFill>
                  <a:effectLst>
                    <a:outerShdw blurRad="38100" dist="38100" dir="2700000" algn="tl">
                      <a:srgbClr val="000000">
                        <a:alpha val="43137"/>
                      </a:srgbClr>
                    </a:outerShdw>
                  </a:effectLst>
                  <a:latin typeface="Agency FB" panose="020B0503020202020204" pitchFamily="34" charset="0"/>
                </a:rPr>
                <a:t>03</a:t>
              </a:r>
              <a:endParaRPr lang="ja-JP" altLang="en-US" sz="3200"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grpSp>
      <p:grpSp>
        <p:nvGrpSpPr>
          <p:cNvPr id="102" name="グループ化 101">
            <a:extLst>
              <a:ext uri="{FF2B5EF4-FFF2-40B4-BE49-F238E27FC236}">
                <a16:creationId xmlns:a16="http://schemas.microsoft.com/office/drawing/2014/main" id="{A0FCCF5C-2E21-43CC-84F8-CF27BD219783}"/>
              </a:ext>
            </a:extLst>
          </p:cNvPr>
          <p:cNvGrpSpPr/>
          <p:nvPr/>
        </p:nvGrpSpPr>
        <p:grpSpPr>
          <a:xfrm>
            <a:off x="10132977" y="4235558"/>
            <a:ext cx="774367" cy="633851"/>
            <a:chOff x="-1048586" y="909267"/>
            <a:chExt cx="774367" cy="633851"/>
          </a:xfrm>
        </p:grpSpPr>
        <p:pic>
          <p:nvPicPr>
            <p:cNvPr id="103" name="図 102">
              <a:extLst>
                <a:ext uri="{FF2B5EF4-FFF2-40B4-BE49-F238E27FC236}">
                  <a16:creationId xmlns:a16="http://schemas.microsoft.com/office/drawing/2014/main" id="{7BA5E862-F5BF-4375-9AA2-AC9D69CB4072}"/>
                </a:ext>
              </a:extLst>
            </p:cNvPr>
            <p:cNvPicPr>
              <a:picLocks noChangeAspect="1"/>
            </p:cNvPicPr>
            <p:nvPr/>
          </p:nvPicPr>
          <p:blipFill>
            <a:blip r:embed="rId2" cstate="email">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48586" y="909267"/>
              <a:ext cx="774367" cy="592520"/>
            </a:xfrm>
            <a:prstGeom prst="rect">
              <a:avLst/>
            </a:prstGeom>
            <a:noFill/>
          </p:spPr>
        </p:pic>
        <p:sp>
          <p:nvSpPr>
            <p:cNvPr id="104" name="テキスト ボックス 103">
              <a:extLst>
                <a:ext uri="{FF2B5EF4-FFF2-40B4-BE49-F238E27FC236}">
                  <a16:creationId xmlns:a16="http://schemas.microsoft.com/office/drawing/2014/main" id="{0F9C145B-9C59-4103-8AD4-F84165E99E5D}"/>
                </a:ext>
              </a:extLst>
            </p:cNvPr>
            <p:cNvSpPr txBox="1"/>
            <p:nvPr/>
          </p:nvSpPr>
          <p:spPr>
            <a:xfrm>
              <a:off x="-973949" y="958343"/>
              <a:ext cx="638383" cy="584775"/>
            </a:xfrm>
            <a:prstGeom prst="rect">
              <a:avLst/>
            </a:prstGeom>
            <a:noFill/>
          </p:spPr>
          <p:txBody>
            <a:bodyPr wrap="square" rtlCol="0">
              <a:spAutoFit/>
            </a:bodyPr>
            <a:lstStyle/>
            <a:p>
              <a:pPr algn="ctr"/>
              <a:r>
                <a:rPr lang="en-US" altLang="ja-JP" sz="3200" b="1" dirty="0">
                  <a:solidFill>
                    <a:schemeClr val="bg1"/>
                  </a:solidFill>
                  <a:effectLst>
                    <a:outerShdw blurRad="38100" dist="38100" dir="2700000" algn="tl">
                      <a:srgbClr val="000000">
                        <a:alpha val="43137"/>
                      </a:srgbClr>
                    </a:outerShdw>
                  </a:effectLst>
                  <a:latin typeface="Agency FB" panose="020B0503020202020204" pitchFamily="34" charset="0"/>
                </a:rPr>
                <a:t>04</a:t>
              </a:r>
              <a:endParaRPr lang="ja-JP" altLang="en-US" sz="3200"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grpSp>
      <p:grpSp>
        <p:nvGrpSpPr>
          <p:cNvPr id="105" name="グループ化 104">
            <a:extLst>
              <a:ext uri="{FF2B5EF4-FFF2-40B4-BE49-F238E27FC236}">
                <a16:creationId xmlns:a16="http://schemas.microsoft.com/office/drawing/2014/main" id="{499EF379-76FC-4DB3-A3A6-8C283D4857E3}"/>
              </a:ext>
            </a:extLst>
          </p:cNvPr>
          <p:cNvGrpSpPr/>
          <p:nvPr/>
        </p:nvGrpSpPr>
        <p:grpSpPr>
          <a:xfrm>
            <a:off x="10116673" y="4861777"/>
            <a:ext cx="774367" cy="633851"/>
            <a:chOff x="-1048586" y="909267"/>
            <a:chExt cx="774367" cy="633851"/>
          </a:xfrm>
        </p:grpSpPr>
        <p:pic>
          <p:nvPicPr>
            <p:cNvPr id="106" name="図 105">
              <a:extLst>
                <a:ext uri="{FF2B5EF4-FFF2-40B4-BE49-F238E27FC236}">
                  <a16:creationId xmlns:a16="http://schemas.microsoft.com/office/drawing/2014/main" id="{937AF706-ECCB-41C7-A1E1-2FB1418611B9}"/>
                </a:ext>
              </a:extLst>
            </p:cNvPr>
            <p:cNvPicPr>
              <a:picLocks noChangeAspect="1"/>
            </p:cNvPicPr>
            <p:nvPr/>
          </p:nvPicPr>
          <p:blipFill>
            <a:blip r:embed="rId2" cstate="email">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48586" y="909267"/>
              <a:ext cx="774367" cy="592520"/>
            </a:xfrm>
            <a:prstGeom prst="rect">
              <a:avLst/>
            </a:prstGeom>
            <a:noFill/>
          </p:spPr>
        </p:pic>
        <p:sp>
          <p:nvSpPr>
            <p:cNvPr id="107" name="テキスト ボックス 106">
              <a:extLst>
                <a:ext uri="{FF2B5EF4-FFF2-40B4-BE49-F238E27FC236}">
                  <a16:creationId xmlns:a16="http://schemas.microsoft.com/office/drawing/2014/main" id="{59148FE4-BA9A-4BF0-BD15-1B6314DC057E}"/>
                </a:ext>
              </a:extLst>
            </p:cNvPr>
            <p:cNvSpPr txBox="1"/>
            <p:nvPr/>
          </p:nvSpPr>
          <p:spPr>
            <a:xfrm>
              <a:off x="-973949" y="958343"/>
              <a:ext cx="638383" cy="584775"/>
            </a:xfrm>
            <a:prstGeom prst="rect">
              <a:avLst/>
            </a:prstGeom>
            <a:noFill/>
          </p:spPr>
          <p:txBody>
            <a:bodyPr wrap="square" rtlCol="0">
              <a:spAutoFit/>
            </a:bodyPr>
            <a:lstStyle/>
            <a:p>
              <a:pPr algn="ctr"/>
              <a:r>
                <a:rPr lang="en-US" altLang="ja-JP" sz="3200" b="1" dirty="0">
                  <a:solidFill>
                    <a:schemeClr val="bg1"/>
                  </a:solidFill>
                  <a:effectLst>
                    <a:outerShdw blurRad="38100" dist="38100" dir="2700000" algn="tl">
                      <a:srgbClr val="000000">
                        <a:alpha val="43137"/>
                      </a:srgbClr>
                    </a:outerShdw>
                  </a:effectLst>
                  <a:latin typeface="Agency FB" panose="020B0503020202020204" pitchFamily="34" charset="0"/>
                </a:rPr>
                <a:t>05</a:t>
              </a:r>
              <a:endParaRPr lang="ja-JP" altLang="en-US" sz="3200"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grpSp>
      <p:grpSp>
        <p:nvGrpSpPr>
          <p:cNvPr id="108" name="グループ化 107">
            <a:extLst>
              <a:ext uri="{FF2B5EF4-FFF2-40B4-BE49-F238E27FC236}">
                <a16:creationId xmlns:a16="http://schemas.microsoft.com/office/drawing/2014/main" id="{53234C63-72E7-4404-A09B-D33B0FC9C291}"/>
              </a:ext>
            </a:extLst>
          </p:cNvPr>
          <p:cNvGrpSpPr/>
          <p:nvPr/>
        </p:nvGrpSpPr>
        <p:grpSpPr>
          <a:xfrm>
            <a:off x="10115988" y="5524793"/>
            <a:ext cx="774367" cy="633851"/>
            <a:chOff x="-1048586" y="909267"/>
            <a:chExt cx="774367" cy="633851"/>
          </a:xfrm>
        </p:grpSpPr>
        <p:pic>
          <p:nvPicPr>
            <p:cNvPr id="109" name="図 108">
              <a:extLst>
                <a:ext uri="{FF2B5EF4-FFF2-40B4-BE49-F238E27FC236}">
                  <a16:creationId xmlns:a16="http://schemas.microsoft.com/office/drawing/2014/main" id="{115978EE-66CA-48B2-9343-6183F0DCA485}"/>
                </a:ext>
              </a:extLst>
            </p:cNvPr>
            <p:cNvPicPr>
              <a:picLocks noChangeAspect="1"/>
            </p:cNvPicPr>
            <p:nvPr/>
          </p:nvPicPr>
          <p:blipFill>
            <a:blip r:embed="rId2" cstate="email">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48586" y="909267"/>
              <a:ext cx="774367" cy="592520"/>
            </a:xfrm>
            <a:prstGeom prst="rect">
              <a:avLst/>
            </a:prstGeom>
            <a:noFill/>
          </p:spPr>
        </p:pic>
        <p:sp>
          <p:nvSpPr>
            <p:cNvPr id="110" name="テキスト ボックス 109">
              <a:extLst>
                <a:ext uri="{FF2B5EF4-FFF2-40B4-BE49-F238E27FC236}">
                  <a16:creationId xmlns:a16="http://schemas.microsoft.com/office/drawing/2014/main" id="{2237DDF8-A915-4AC8-8AAC-64B6CC2FAE17}"/>
                </a:ext>
              </a:extLst>
            </p:cNvPr>
            <p:cNvSpPr txBox="1"/>
            <p:nvPr/>
          </p:nvSpPr>
          <p:spPr>
            <a:xfrm>
              <a:off x="-973949" y="958343"/>
              <a:ext cx="638383" cy="584775"/>
            </a:xfrm>
            <a:prstGeom prst="rect">
              <a:avLst/>
            </a:prstGeom>
            <a:noFill/>
          </p:spPr>
          <p:txBody>
            <a:bodyPr wrap="square" rtlCol="0">
              <a:spAutoFit/>
            </a:bodyPr>
            <a:lstStyle/>
            <a:p>
              <a:pPr algn="ctr"/>
              <a:r>
                <a:rPr lang="en-US" altLang="ja-JP" sz="3200" b="1" dirty="0">
                  <a:solidFill>
                    <a:schemeClr val="bg1"/>
                  </a:solidFill>
                  <a:effectLst>
                    <a:outerShdw blurRad="38100" dist="38100" dir="2700000" algn="tl">
                      <a:srgbClr val="000000">
                        <a:alpha val="43137"/>
                      </a:srgbClr>
                    </a:outerShdw>
                  </a:effectLst>
                  <a:latin typeface="Agency FB" panose="020B0503020202020204" pitchFamily="34" charset="0"/>
                </a:rPr>
                <a:t>06</a:t>
              </a:r>
              <a:endParaRPr lang="ja-JP" altLang="en-US" sz="3200"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grpSp>
      <p:sp>
        <p:nvSpPr>
          <p:cNvPr id="8" name="テキスト ボックス 7">
            <a:extLst>
              <a:ext uri="{FF2B5EF4-FFF2-40B4-BE49-F238E27FC236}">
                <a16:creationId xmlns:a16="http://schemas.microsoft.com/office/drawing/2014/main" id="{22CCB441-AAA3-4C47-9AA5-56EE8EDBE68D}"/>
              </a:ext>
            </a:extLst>
          </p:cNvPr>
          <p:cNvSpPr txBox="1"/>
          <p:nvPr/>
        </p:nvSpPr>
        <p:spPr>
          <a:xfrm>
            <a:off x="7203174" y="5249391"/>
            <a:ext cx="1245501" cy="369332"/>
          </a:xfrm>
          <a:prstGeom prst="rect">
            <a:avLst/>
          </a:prstGeom>
          <a:noFill/>
        </p:spPr>
        <p:txBody>
          <a:bodyPr wrap="square" rtlCol="0">
            <a:spAutoFit/>
          </a:bodyPr>
          <a:lstStyle/>
          <a:p>
            <a:pPr algn="ctr"/>
            <a:r>
              <a:rPr kumimoji="1" lang="en-US" altLang="ja-JP" dirty="0"/>
              <a:t>QR</a:t>
            </a:r>
            <a:endParaRPr kumimoji="1" lang="ja-JP" altLang="en-US" dirty="0"/>
          </a:p>
        </p:txBody>
      </p:sp>
      <p:pic>
        <p:nvPicPr>
          <p:cNvPr id="10" name="図 9">
            <a:extLst>
              <a:ext uri="{FF2B5EF4-FFF2-40B4-BE49-F238E27FC236}">
                <a16:creationId xmlns:a16="http://schemas.microsoft.com/office/drawing/2014/main" id="{D5807406-E98E-4AA7-9CB0-BB52538FB6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0258" y="4822985"/>
            <a:ext cx="1245502" cy="1245502"/>
          </a:xfrm>
          <a:prstGeom prst="rect">
            <a:avLst/>
          </a:prstGeom>
        </p:spPr>
      </p:pic>
    </p:spTree>
    <p:extLst>
      <p:ext uri="{BB962C8B-B14F-4D97-AF65-F5344CB8AC3E}">
        <p14:creationId xmlns:p14="http://schemas.microsoft.com/office/powerpoint/2010/main" val="108669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p:nvPr/>
        </p:nvSpPr>
        <p:spPr>
          <a:xfrm>
            <a:off x="9963150" y="3153393"/>
            <a:ext cx="2838799" cy="175432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u="sng">
                <a:solidFill>
                  <a:schemeClr val="dk1"/>
                </a:solidFill>
                <a:latin typeface="Calibri"/>
                <a:ea typeface="Calibri"/>
                <a:cs typeface="Calibri"/>
                <a:sym typeface="Calibri"/>
              </a:rPr>
              <a:t>宿泊施設のリストを掲載</a:t>
            </a:r>
            <a:endParaRPr sz="1200" b="1" u="sng">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・地域（東部、南部、西部）</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・宿泊施設名</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・連絡先</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・提供可能室数</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・部屋タイプ</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・貸切の可否</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・最大受入数</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・食事会場（和洋、最大数等の条件）</a:t>
            </a:r>
            <a:endParaRPr/>
          </a:p>
        </p:txBody>
      </p:sp>
      <p:sp>
        <p:nvSpPr>
          <p:cNvPr id="38" name="Google Shape;38;p1"/>
          <p:cNvSpPr txBox="1"/>
          <p:nvPr/>
        </p:nvSpPr>
        <p:spPr>
          <a:xfrm>
            <a:off x="2083567" y="7102772"/>
            <a:ext cx="557488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rgbClr val="FF0000"/>
                </a:solidFill>
                <a:latin typeface="Calibri"/>
                <a:ea typeface="Calibri"/>
                <a:cs typeface="Calibri"/>
                <a:sym typeface="Calibri"/>
              </a:rPr>
              <a:t>14施設程度の表を作成項目は上記になります。</a:t>
            </a:r>
            <a:endParaRPr sz="1800">
              <a:solidFill>
                <a:srgbClr val="FF0000"/>
              </a:solidFill>
              <a:latin typeface="Calibri"/>
              <a:ea typeface="Calibri"/>
              <a:cs typeface="Calibri"/>
              <a:sym typeface="Calibri"/>
            </a:endParaRPr>
          </a:p>
          <a:p>
            <a:pPr marL="0" marR="0" lvl="0" indent="0" algn="ctr" rtl="0">
              <a:spcBef>
                <a:spcPts val="0"/>
              </a:spcBef>
              <a:spcAft>
                <a:spcPts val="0"/>
              </a:spcAft>
              <a:buNone/>
            </a:pPr>
            <a:r>
              <a:rPr lang="ja-JP" sz="1800">
                <a:solidFill>
                  <a:srgbClr val="FF0000"/>
                </a:solidFill>
                <a:latin typeface="Calibri"/>
                <a:ea typeface="Calibri"/>
                <a:cs typeface="Calibri"/>
                <a:sym typeface="Calibri"/>
              </a:rPr>
              <a:t>枠のみ作成をお願いします。</a:t>
            </a:r>
            <a:endParaRPr sz="1800">
              <a:solidFill>
                <a:srgbClr val="FF0000"/>
              </a:solidFill>
              <a:latin typeface="Calibri"/>
              <a:ea typeface="Calibri"/>
              <a:cs typeface="Calibri"/>
              <a:sym typeface="Calibri"/>
            </a:endParaRPr>
          </a:p>
          <a:p>
            <a:pPr marL="0" marR="0" lvl="0" indent="0" algn="ctr" rtl="0">
              <a:spcBef>
                <a:spcPts val="0"/>
              </a:spcBef>
              <a:spcAft>
                <a:spcPts val="0"/>
              </a:spcAft>
              <a:buNone/>
            </a:pPr>
            <a:r>
              <a:rPr lang="ja-JP" sz="1800">
                <a:solidFill>
                  <a:srgbClr val="FF0000"/>
                </a:solidFill>
                <a:latin typeface="Calibri"/>
                <a:ea typeface="Calibri"/>
                <a:cs typeface="Calibri"/>
                <a:sym typeface="Calibri"/>
              </a:rPr>
              <a:t>３０弱かも</a:t>
            </a:r>
            <a:endParaRPr/>
          </a:p>
        </p:txBody>
      </p:sp>
      <p:sp>
        <p:nvSpPr>
          <p:cNvPr id="39" name="Google Shape;39;p1"/>
          <p:cNvSpPr txBox="1"/>
          <p:nvPr/>
        </p:nvSpPr>
        <p:spPr>
          <a:xfrm>
            <a:off x="380324" y="-20370"/>
            <a:ext cx="565761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b="1">
                <a:solidFill>
                  <a:srgbClr val="FFFFFF"/>
                </a:solidFill>
                <a:latin typeface="Arial"/>
                <a:ea typeface="Arial"/>
                <a:cs typeface="Arial"/>
                <a:sym typeface="Arial"/>
              </a:rPr>
              <a:t>教育旅行受入宿泊施設</a:t>
            </a:r>
            <a:endParaRPr sz="1600" b="1" i="0" u="none" strike="noStrike" cap="none">
              <a:solidFill>
                <a:srgbClr val="FFFFFF"/>
              </a:solidFill>
              <a:latin typeface="Arial"/>
              <a:ea typeface="Arial"/>
              <a:cs typeface="Arial"/>
              <a:sym typeface="Arial"/>
            </a:endParaRPr>
          </a:p>
        </p:txBody>
      </p:sp>
      <p:graphicFrame>
        <p:nvGraphicFramePr>
          <p:cNvPr id="40" name="Google Shape;40;p1"/>
          <p:cNvGraphicFramePr/>
          <p:nvPr>
            <p:extLst>
              <p:ext uri="{D42A27DB-BD31-4B8C-83A1-F6EECF244321}">
                <p14:modId xmlns:p14="http://schemas.microsoft.com/office/powerpoint/2010/main" val="2948804321"/>
              </p:ext>
            </p:extLst>
          </p:nvPr>
        </p:nvGraphicFramePr>
        <p:xfrm>
          <a:off x="96052" y="380757"/>
          <a:ext cx="9682949" cy="6160588"/>
        </p:xfrm>
        <a:graphic>
          <a:graphicData uri="http://schemas.openxmlformats.org/drawingml/2006/table">
            <a:tbl>
              <a:tblPr firstRow="1" bandRow="1">
                <a:noFill/>
              </a:tblPr>
              <a:tblGrid>
                <a:gridCol w="371976">
                  <a:extLst>
                    <a:ext uri="{9D8B030D-6E8A-4147-A177-3AD203B41FA5}">
                      <a16:colId xmlns:a16="http://schemas.microsoft.com/office/drawing/2014/main" val="20000"/>
                    </a:ext>
                  </a:extLst>
                </a:gridCol>
                <a:gridCol w="617085">
                  <a:extLst>
                    <a:ext uri="{9D8B030D-6E8A-4147-A177-3AD203B41FA5}">
                      <a16:colId xmlns:a16="http://schemas.microsoft.com/office/drawing/2014/main" val="20001"/>
                    </a:ext>
                  </a:extLst>
                </a:gridCol>
                <a:gridCol w="2099891">
                  <a:extLst>
                    <a:ext uri="{9D8B030D-6E8A-4147-A177-3AD203B41FA5}">
                      <a16:colId xmlns:a16="http://schemas.microsoft.com/office/drawing/2014/main" val="20002"/>
                    </a:ext>
                  </a:extLst>
                </a:gridCol>
                <a:gridCol w="1255467">
                  <a:extLst>
                    <a:ext uri="{9D8B030D-6E8A-4147-A177-3AD203B41FA5}">
                      <a16:colId xmlns:a16="http://schemas.microsoft.com/office/drawing/2014/main" val="20003"/>
                    </a:ext>
                  </a:extLst>
                </a:gridCol>
                <a:gridCol w="665210">
                  <a:extLst>
                    <a:ext uri="{9D8B030D-6E8A-4147-A177-3AD203B41FA5}">
                      <a16:colId xmlns:a16="http://schemas.microsoft.com/office/drawing/2014/main" val="20004"/>
                    </a:ext>
                  </a:extLst>
                </a:gridCol>
                <a:gridCol w="665210">
                  <a:extLst>
                    <a:ext uri="{9D8B030D-6E8A-4147-A177-3AD203B41FA5}">
                      <a16:colId xmlns:a16="http://schemas.microsoft.com/office/drawing/2014/main" val="20005"/>
                    </a:ext>
                  </a:extLst>
                </a:gridCol>
                <a:gridCol w="833855">
                  <a:extLst>
                    <a:ext uri="{9D8B030D-6E8A-4147-A177-3AD203B41FA5}">
                      <a16:colId xmlns:a16="http://schemas.microsoft.com/office/drawing/2014/main" val="20006"/>
                    </a:ext>
                  </a:extLst>
                </a:gridCol>
                <a:gridCol w="730794">
                  <a:extLst>
                    <a:ext uri="{9D8B030D-6E8A-4147-A177-3AD203B41FA5}">
                      <a16:colId xmlns:a16="http://schemas.microsoft.com/office/drawing/2014/main" val="20007"/>
                    </a:ext>
                  </a:extLst>
                </a:gridCol>
                <a:gridCol w="683949">
                  <a:extLst>
                    <a:ext uri="{9D8B030D-6E8A-4147-A177-3AD203B41FA5}">
                      <a16:colId xmlns:a16="http://schemas.microsoft.com/office/drawing/2014/main" val="20008"/>
                    </a:ext>
                  </a:extLst>
                </a:gridCol>
                <a:gridCol w="1759512">
                  <a:extLst>
                    <a:ext uri="{9D8B030D-6E8A-4147-A177-3AD203B41FA5}">
                      <a16:colId xmlns:a16="http://schemas.microsoft.com/office/drawing/2014/main" val="20009"/>
                    </a:ext>
                  </a:extLst>
                </a:gridCol>
              </a:tblGrid>
              <a:tr h="334161">
                <a:tc>
                  <a:txBody>
                    <a:bodyPr/>
                    <a:lstStyle/>
                    <a:p>
                      <a:pPr marL="0" marR="0" lvl="0" indent="0" algn="ctr" rtl="0">
                        <a:spcBef>
                          <a:spcPts val="0"/>
                        </a:spcBef>
                        <a:spcAft>
                          <a:spcPts val="0"/>
                        </a:spcAft>
                        <a:buNone/>
                      </a:pPr>
                      <a:endParaRPr sz="900" u="none" strike="noStrike" cap="none">
                        <a:solidFill>
                          <a:schemeClr val="lt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地域</a:t>
                      </a:r>
                      <a:endParaRPr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u="none" strike="noStrike" cap="none" dirty="0">
                          <a:solidFill>
                            <a:schemeClr val="dk1"/>
                          </a:solidFill>
                          <a:latin typeface="BIZ UDPゴシック" panose="020B0400000000000000" pitchFamily="50" charset="-128"/>
                          <a:ea typeface="BIZ UDPゴシック" panose="020B0400000000000000" pitchFamily="50" charset="-128"/>
                          <a:cs typeface="Arial"/>
                          <a:sym typeface="Arial"/>
                        </a:rPr>
                        <a:t>宿泊施設名</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連絡先</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提供可能</a:t>
                      </a:r>
                      <a:endParaRPr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室数</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最大受入</a:t>
                      </a:r>
                      <a:endParaRPr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人数</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部屋タイプ</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貸切</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昼食のみ</a:t>
                      </a:r>
                      <a:endParaRPr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利用</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食事場所</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274320">
                <a:tc rowSpan="15">
                  <a:txBody>
                    <a:bodyPr/>
                    <a:lstStyle/>
                    <a:p>
                      <a:pPr marL="0" marR="0" lvl="0" indent="0" algn="ctr" rtl="0">
                        <a:spcBef>
                          <a:spcPts val="0"/>
                        </a:spcBef>
                        <a:spcAft>
                          <a:spcPts val="0"/>
                        </a:spcAft>
                        <a:buNone/>
                      </a:pPr>
                      <a:r>
                        <a:rPr lang="ja-JP" sz="1200" u="none" strike="noStrike" cap="none" dirty="0">
                          <a:solidFill>
                            <a:schemeClr val="lt1"/>
                          </a:solidFill>
                          <a:latin typeface="BIZ UDPゴシック" panose="020B0400000000000000" pitchFamily="50" charset="-128"/>
                          <a:ea typeface="BIZ UDPゴシック" panose="020B0400000000000000" pitchFamily="50" charset="-128"/>
                          <a:cs typeface="Arial"/>
                          <a:sym typeface="Arial"/>
                        </a:rPr>
                        <a:t>東</a:t>
                      </a:r>
                      <a:endParaRPr sz="1200" u="none" strike="noStrike" cap="none" dirty="0">
                        <a:solidFill>
                          <a:schemeClr val="lt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endParaRPr sz="1200" u="none" strike="noStrike" cap="none" dirty="0">
                        <a:solidFill>
                          <a:schemeClr val="lt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1200" u="none" strike="noStrike" cap="none" dirty="0">
                          <a:solidFill>
                            <a:schemeClr val="lt1"/>
                          </a:solidFill>
                          <a:latin typeface="BIZ UDPゴシック" panose="020B0400000000000000" pitchFamily="50" charset="-128"/>
                          <a:ea typeface="BIZ UDPゴシック" panose="020B0400000000000000" pitchFamily="50" charset="-128"/>
                          <a:cs typeface="Arial"/>
                          <a:sym typeface="Arial"/>
                        </a:rPr>
                        <a:t>部</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lgn="ctr">
                      <a:solidFill>
                        <a:schemeClr val="tx1"/>
                      </a:solidFill>
                      <a:prstDash val="solid"/>
                      <a:round/>
                      <a:headEnd type="none" w="med" len="med"/>
                      <a:tailEnd type="none" w="med" len="med"/>
                    </a:lnR>
                    <a:lnT w="19050" cap="flat" cmpd="sng">
                      <a:solidFill>
                        <a:srgbClr val="3F3F3F"/>
                      </a:solidFill>
                      <a:prstDash val="solid"/>
                      <a:round/>
                      <a:headEnd type="none" w="sm" len="sm"/>
                      <a:tailEnd type="none" w="sm" len="sm"/>
                    </a:lnT>
                    <a:lnB w="19050" cap="flat" cmpd="sng" algn="ctr">
                      <a:solidFill>
                        <a:srgbClr val="3F3F3F"/>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ja-JP" sz="1050" b="0" u="none" strike="noStrike" cap="none">
                          <a:solidFill>
                            <a:schemeClr val="dk1"/>
                          </a:solidFill>
                          <a:latin typeface="BIZ UDPゴシック" panose="020B0400000000000000" pitchFamily="50" charset="-128"/>
                          <a:ea typeface="BIZ UDPゴシック" panose="020B0400000000000000" pitchFamily="50" charset="-128"/>
                          <a:cs typeface="Arial"/>
                          <a:sym typeface="Arial"/>
                        </a:rPr>
                        <a:t>徳島市</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u="none" strike="noStrike" cap="none" dirty="0">
                          <a:solidFill>
                            <a:schemeClr val="dk1"/>
                          </a:solidFill>
                          <a:latin typeface="BIZ UDPゴシック" panose="020B0400000000000000" pitchFamily="50" charset="-128"/>
                          <a:ea typeface="BIZ UDPゴシック" panose="020B0400000000000000" pitchFamily="50" charset="-128"/>
                          <a:cs typeface="Arial"/>
                          <a:sym typeface="Arial"/>
                        </a:rPr>
                        <a:t>JRホテルクレメント徳島</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088-656-3111</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ー</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100人</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洋室　</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宴会場・レストラン（バイキング）</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455670">
                <a:tc vMerge="1">
                  <a:txBody>
                    <a:bodyPr/>
                    <a:lstStyle/>
                    <a:p>
                      <a:endParaRPr lang="ja-JP"/>
                    </a:p>
                  </a:txBody>
                  <a:tcPr>
                    <a:lnT w="19050" cap="flat" cmpd="sng" algn="ctr">
                      <a:solidFill>
                        <a:srgbClr val="3F3F3F"/>
                      </a:solidFill>
                      <a:prstDash val="solid"/>
                      <a:round/>
                      <a:headEnd type="none" w="sm" len="sm"/>
                      <a:tailEnd type="none" w="sm" len="sm"/>
                    </a:lnT>
                  </a:tcPr>
                </a:tc>
                <a:tc>
                  <a:txBody>
                    <a:bodyPr/>
                    <a:lstStyle/>
                    <a:p>
                      <a:pPr marL="0" marR="0" lvl="0" indent="0" algn="ctr" rtl="0">
                        <a:spcBef>
                          <a:spcPts val="0"/>
                        </a:spcBef>
                        <a:spcAft>
                          <a:spcPts val="0"/>
                        </a:spcAft>
                        <a:buNone/>
                      </a:pPr>
                      <a:r>
                        <a:rPr lang="ja-JP" sz="1050" b="0" dirty="0">
                          <a:solidFill>
                            <a:schemeClr val="dk1"/>
                          </a:solidFill>
                          <a:latin typeface="BIZ UDPゴシック" panose="020B0400000000000000" pitchFamily="50" charset="-128"/>
                          <a:ea typeface="BIZ UDPゴシック" panose="020B0400000000000000" pitchFamily="50" charset="-128"/>
                          <a:cs typeface="Arial"/>
                          <a:sym typeface="Arial"/>
                        </a:rPr>
                        <a:t>徳島市</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ホテルサンルート徳島</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088-653-8111</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40室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40人</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洋室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洋室宴会場</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（椅子・テーブル/バイキング）</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※夕食利用は要相談</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334161">
                <a:tc vMerge="1">
                  <a:txBody>
                    <a:bodyPr/>
                    <a:lstStyle/>
                    <a:p>
                      <a:endParaRPr lang="ja-JP"/>
                    </a:p>
                  </a:txBody>
                  <a:tcPr/>
                </a:tc>
                <a:tc>
                  <a:txBody>
                    <a:bodyPr/>
                    <a:lstStyle/>
                    <a:p>
                      <a:pPr marL="0" marR="0" lvl="0" indent="0" algn="ctr" rtl="0">
                        <a:spcBef>
                          <a:spcPts val="0"/>
                        </a:spcBef>
                        <a:spcAft>
                          <a:spcPts val="0"/>
                        </a:spcAft>
                        <a:buNone/>
                      </a:pPr>
                      <a:r>
                        <a:rPr lang="ja-JP" sz="1050" b="0">
                          <a:solidFill>
                            <a:schemeClr val="dk1"/>
                          </a:solidFill>
                          <a:latin typeface="BIZ UDPゴシック" panose="020B0400000000000000" pitchFamily="50" charset="-128"/>
                          <a:ea typeface="BIZ UDPゴシック" panose="020B0400000000000000" pitchFamily="50" charset="-128"/>
                          <a:cs typeface="Arial"/>
                          <a:sym typeface="Arial"/>
                        </a:rPr>
                        <a:t>徳島市</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阿波観光ホテル</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088-622-5161</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19室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42人</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洋室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洋室宴会場</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（椅子・テーブル/和食・洋食）</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364538">
                <a:tc vMerge="1">
                  <a:txBody>
                    <a:bodyPr/>
                    <a:lstStyle/>
                    <a:p>
                      <a:endParaRPr lang="ja-JP"/>
                    </a:p>
                  </a:txBody>
                  <a:tcPr/>
                </a:tc>
                <a:tc>
                  <a:txBody>
                    <a:bodyPr/>
                    <a:lstStyle/>
                    <a:p>
                      <a:pPr marL="0" marR="0" lvl="0" indent="0" algn="ctr" rtl="0">
                        <a:spcBef>
                          <a:spcPts val="0"/>
                        </a:spcBef>
                        <a:spcAft>
                          <a:spcPts val="0"/>
                        </a:spcAft>
                        <a:buNone/>
                      </a:pPr>
                      <a:r>
                        <a:rPr lang="ja-JP" sz="1050" b="0">
                          <a:solidFill>
                            <a:schemeClr val="dk1"/>
                          </a:solidFill>
                          <a:latin typeface="BIZ UDPゴシック" panose="020B0400000000000000" pitchFamily="50" charset="-128"/>
                          <a:ea typeface="BIZ UDPゴシック" panose="020B0400000000000000" pitchFamily="50" charset="-128"/>
                          <a:cs typeface="Arial"/>
                          <a:sym typeface="Arial"/>
                        </a:rPr>
                        <a:t>徳島市</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阿波の国 昴宿よしの</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088-654-2255</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34室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120人</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和室・洋室・</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和洋室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和室宴会場（椅子・テーブル）</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5"/>
                  </a:ext>
                </a:extLst>
              </a:tr>
              <a:tr h="364538">
                <a:tc vMerge="1">
                  <a:txBody>
                    <a:bodyPr/>
                    <a:lstStyle/>
                    <a:p>
                      <a:endParaRPr lang="ja-JP"/>
                    </a:p>
                  </a:txBody>
                  <a:tcPr/>
                </a:tc>
                <a:tc>
                  <a:txBody>
                    <a:bodyPr/>
                    <a:lstStyle/>
                    <a:p>
                      <a:pPr marL="0" marR="0" lvl="0" indent="0" algn="ctr" rtl="0">
                        <a:spcBef>
                          <a:spcPts val="0"/>
                        </a:spcBef>
                        <a:spcAft>
                          <a:spcPts val="0"/>
                        </a:spcAft>
                        <a:buNone/>
                      </a:pPr>
                      <a:r>
                        <a:rPr lang="ja-JP" sz="1050" b="0">
                          <a:solidFill>
                            <a:schemeClr val="dk1"/>
                          </a:solidFill>
                          <a:latin typeface="BIZ UDPゴシック" panose="020B0400000000000000" pitchFamily="50" charset="-128"/>
                          <a:ea typeface="BIZ UDPゴシック" panose="020B0400000000000000" pitchFamily="50" charset="-128"/>
                          <a:cs typeface="Arial"/>
                          <a:sym typeface="Arial"/>
                        </a:rPr>
                        <a:t>徳島市</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スマイルホテル徳島</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088-626-0889</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40室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50人</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洋室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フロア</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貸切可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レストラン（バイキング）</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6"/>
                  </a:ext>
                </a:extLst>
              </a:tr>
              <a:tr h="577180">
                <a:tc vMerge="1">
                  <a:txBody>
                    <a:bodyPr/>
                    <a:lstStyle/>
                    <a:p>
                      <a:endParaRPr lang="ja-JP"/>
                    </a:p>
                  </a:txBody>
                  <a:tcPr/>
                </a:tc>
                <a:tc>
                  <a:txBody>
                    <a:bodyPr/>
                    <a:lstStyle/>
                    <a:p>
                      <a:pPr marL="0" marR="0" lvl="0" indent="0" algn="ctr" rtl="0">
                        <a:spcBef>
                          <a:spcPts val="0"/>
                        </a:spcBef>
                        <a:spcAft>
                          <a:spcPts val="0"/>
                        </a:spcAft>
                        <a:buNone/>
                      </a:pPr>
                      <a:r>
                        <a:rPr lang="ja-JP" sz="1050" b="0" dirty="0">
                          <a:solidFill>
                            <a:schemeClr val="dk1"/>
                          </a:solidFill>
                          <a:latin typeface="BIZ UDPゴシック" panose="020B0400000000000000" pitchFamily="50" charset="-128"/>
                          <a:ea typeface="BIZ UDPゴシック" panose="020B0400000000000000" pitchFamily="50" charset="-128"/>
                          <a:cs typeface="Arial"/>
                          <a:sym typeface="Arial"/>
                        </a:rPr>
                        <a:t>徳島市</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ホテルサンシャイン徳島</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088-622-2333</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80室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160人</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洋室・和室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フロア</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貸切可※</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洋室宴会場</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（椅子・テーブル/和食・洋食セット）</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和室宴会場</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（お膳・畳/和食・洋食セット）</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7"/>
                  </a:ext>
                </a:extLst>
              </a:tr>
              <a:tr h="364538">
                <a:tc vMerge="1">
                  <a:txBody>
                    <a:bodyPr/>
                    <a:lstStyle/>
                    <a:p>
                      <a:endParaRPr lang="ja-JP"/>
                    </a:p>
                  </a:txBody>
                  <a:tcPr/>
                </a:tc>
                <a:tc>
                  <a:txBody>
                    <a:bodyPr/>
                    <a:lstStyle/>
                    <a:p>
                      <a:pPr marL="0" marR="0" lvl="0" indent="0" algn="ctr" rtl="0">
                        <a:spcBef>
                          <a:spcPts val="0"/>
                        </a:spcBef>
                        <a:spcAft>
                          <a:spcPts val="0"/>
                        </a:spcAft>
                        <a:buNone/>
                      </a:pPr>
                      <a:r>
                        <a:rPr lang="ja-JP" sz="1050" b="0">
                          <a:solidFill>
                            <a:schemeClr val="dk1"/>
                          </a:solidFill>
                          <a:latin typeface="BIZ UDPゴシック" panose="020B0400000000000000" pitchFamily="50" charset="-128"/>
                          <a:ea typeface="BIZ UDPゴシック" panose="020B0400000000000000" pitchFamily="50" charset="-128"/>
                          <a:cs typeface="Arial"/>
                          <a:sym typeface="Arial"/>
                        </a:rPr>
                        <a:t>徳島市</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徳島グランヴィリオホテル</a:t>
                      </a:r>
                      <a:endParaRPr sz="1050" b="1"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088-624-1111</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120室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200人</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洋室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フロア</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貸切可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洋室宴会場・レストラン</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8"/>
                  </a:ext>
                </a:extLst>
              </a:tr>
              <a:tr h="364538">
                <a:tc vMerge="1">
                  <a:txBody>
                    <a:bodyPr/>
                    <a:lstStyle/>
                    <a:p>
                      <a:endParaRPr lang="ja-JP"/>
                    </a:p>
                  </a:txBody>
                  <a:tcPr/>
                </a:tc>
                <a:tc>
                  <a:txBody>
                    <a:bodyPr/>
                    <a:lstStyle/>
                    <a:p>
                      <a:pPr marL="0" marR="0" lvl="0" indent="0" algn="ctr" rtl="0">
                        <a:spcBef>
                          <a:spcPts val="0"/>
                        </a:spcBef>
                        <a:spcAft>
                          <a:spcPts val="0"/>
                        </a:spcAft>
                        <a:buNone/>
                      </a:pPr>
                      <a:r>
                        <a:rPr lang="ja-JP" sz="1050" b="0">
                          <a:solidFill>
                            <a:schemeClr val="dk1"/>
                          </a:solidFill>
                          <a:latin typeface="BIZ UDPゴシック" panose="020B0400000000000000" pitchFamily="50" charset="-128"/>
                          <a:ea typeface="BIZ UDPゴシック" panose="020B0400000000000000" pitchFamily="50" charset="-128"/>
                          <a:cs typeface="Arial"/>
                          <a:sym typeface="Arial"/>
                        </a:rPr>
                        <a:t>徳島市</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徳島ワシントンホテルプラザ</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088-653-7111</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188室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220人</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洋室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フロア</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貸切可※</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要相談</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洋室宴会場</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（椅子・テーブル/バイキング）</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9"/>
                  </a:ext>
                </a:extLst>
              </a:tr>
              <a:tr h="577180">
                <a:tc vMerge="1">
                  <a:txBody>
                    <a:bodyPr/>
                    <a:lstStyle/>
                    <a:p>
                      <a:endParaRPr lang="ja-JP"/>
                    </a:p>
                  </a:txBody>
                  <a:tcPr/>
                </a:tc>
                <a:tc>
                  <a:txBody>
                    <a:bodyPr/>
                    <a:lstStyle/>
                    <a:p>
                      <a:pPr marL="0" marR="0" lvl="0" indent="0" algn="ctr" rtl="0">
                        <a:spcBef>
                          <a:spcPts val="0"/>
                        </a:spcBef>
                        <a:spcAft>
                          <a:spcPts val="0"/>
                        </a:spcAft>
                        <a:buNone/>
                      </a:pPr>
                      <a:r>
                        <a:rPr lang="ja-JP" sz="1050" b="0">
                          <a:solidFill>
                            <a:schemeClr val="dk1"/>
                          </a:solidFill>
                          <a:latin typeface="BIZ UDPゴシック" panose="020B0400000000000000" pitchFamily="50" charset="-128"/>
                          <a:ea typeface="BIZ UDPゴシック" panose="020B0400000000000000" pitchFamily="50" charset="-128"/>
                          <a:cs typeface="Arial"/>
                          <a:sym typeface="Arial"/>
                        </a:rPr>
                        <a:t>鳴門市</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アオアヲナルトリゾート</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088-687-2580</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350人</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洋室・和室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洋室宴会場</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（椅子・テーブル/ビュッフェ））</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和室宴会場</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（椅子・テーブル/ビュッフェ）</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0"/>
                  </a:ext>
                </a:extLst>
              </a:tr>
              <a:tr h="364538">
                <a:tc vMerge="1">
                  <a:txBody>
                    <a:bodyPr/>
                    <a:lstStyle/>
                    <a:p>
                      <a:endParaRPr lang="ja-JP"/>
                    </a:p>
                  </a:txBody>
                  <a:tcPr/>
                </a:tc>
                <a:tc>
                  <a:txBody>
                    <a:bodyPr/>
                    <a:lstStyle/>
                    <a:p>
                      <a:pPr marL="0" marR="0" lvl="0" indent="0" algn="ctr" rtl="0">
                        <a:spcBef>
                          <a:spcPts val="0"/>
                        </a:spcBef>
                        <a:spcAft>
                          <a:spcPts val="0"/>
                        </a:spcAft>
                        <a:buNone/>
                      </a:pPr>
                      <a:r>
                        <a:rPr lang="ja-JP" sz="1050" b="0">
                          <a:solidFill>
                            <a:schemeClr val="dk1"/>
                          </a:solidFill>
                          <a:latin typeface="BIZ UDPゴシック" panose="020B0400000000000000" pitchFamily="50" charset="-128"/>
                          <a:ea typeface="BIZ UDPゴシック" panose="020B0400000000000000" pitchFamily="50" charset="-128"/>
                          <a:cs typeface="Arial"/>
                          <a:sym typeface="Arial"/>
                        </a:rPr>
                        <a:t>鳴門市</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ベイリゾートホテル鳴門海月</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050-3160-7333</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35室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172人</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和室・洋室</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和洋室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宴会場・レストラン</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1"/>
                  </a:ext>
                </a:extLst>
              </a:tr>
              <a:tr h="374063">
                <a:tc vMerge="1">
                  <a:txBody>
                    <a:bodyPr/>
                    <a:lstStyle/>
                    <a:p>
                      <a:endParaRPr lang="ja-JP"/>
                    </a:p>
                  </a:txBody>
                  <a:tcPr/>
                </a:tc>
                <a:tc>
                  <a:txBody>
                    <a:bodyPr/>
                    <a:lstStyle/>
                    <a:p>
                      <a:pPr marL="0" marR="0" lvl="0" indent="0" algn="ctr" rtl="0">
                        <a:spcBef>
                          <a:spcPts val="0"/>
                        </a:spcBef>
                        <a:spcAft>
                          <a:spcPts val="0"/>
                        </a:spcAft>
                        <a:buNone/>
                      </a:pPr>
                      <a:r>
                        <a:rPr lang="ja-JP" sz="1050" b="0">
                          <a:solidFill>
                            <a:schemeClr val="dk1"/>
                          </a:solidFill>
                          <a:latin typeface="BIZ UDPゴシック" panose="020B0400000000000000" pitchFamily="50" charset="-128"/>
                          <a:ea typeface="BIZ UDPゴシック" panose="020B0400000000000000" pitchFamily="50" charset="-128"/>
                          <a:cs typeface="Arial"/>
                          <a:sym typeface="Arial"/>
                        </a:rPr>
                        <a:t>鳴門市</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a:solidFill>
                            <a:schemeClr val="dk1"/>
                          </a:solidFill>
                          <a:latin typeface="BIZ UDPゴシック" panose="020B0400000000000000" pitchFamily="50" charset="-128"/>
                          <a:ea typeface="BIZ UDPゴシック" panose="020B0400000000000000" pitchFamily="50" charset="-128"/>
                          <a:cs typeface="Arial"/>
                          <a:sym typeface="Arial"/>
                        </a:rPr>
                        <a:t>鳴門グランドホテル海月</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088-687-1515</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42室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180人</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和室・洋室</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和洋室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宴会場・レストラン</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（セットメニューまたはバイキング）</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274320">
                <a:tc vMerge="1">
                  <a:txBody>
                    <a:bodyPr/>
                    <a:lstStyle/>
                    <a:p>
                      <a:endParaRPr lang="ja-JP"/>
                    </a:p>
                  </a:txBody>
                  <a:tcPr/>
                </a:tc>
                <a:tc>
                  <a:txBody>
                    <a:bodyPr/>
                    <a:lstStyle/>
                    <a:p>
                      <a:pPr marL="0" marR="0" lvl="0" indent="0" algn="ctr" rtl="0">
                        <a:spcBef>
                          <a:spcPts val="0"/>
                        </a:spcBef>
                        <a:spcAft>
                          <a:spcPts val="0"/>
                        </a:spcAft>
                        <a:buNone/>
                      </a:pPr>
                      <a:r>
                        <a:rPr lang="ja-JP" sz="1050" b="0">
                          <a:solidFill>
                            <a:schemeClr val="dk1"/>
                          </a:solidFill>
                          <a:latin typeface="BIZ UDPゴシック" panose="020B0400000000000000" pitchFamily="50" charset="-128"/>
                          <a:ea typeface="BIZ UDPゴシック" panose="020B0400000000000000" pitchFamily="50" charset="-128"/>
                          <a:cs typeface="Arial"/>
                          <a:sym typeface="Arial"/>
                        </a:rPr>
                        <a:t>鳴門市</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グランドエクシブ鳴門 ザ・ロッジ</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088-682-0246</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47室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106人</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洋室・和洋室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要相談</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洋室宴会場（和食・洋食・ブッフェ）</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3"/>
                  </a:ext>
                </a:extLst>
              </a:tr>
              <a:tr h="410104">
                <a:tc vMerge="1">
                  <a:txBody>
                    <a:bodyPr/>
                    <a:lstStyle/>
                    <a:p>
                      <a:endParaRPr lang="ja-JP"/>
                    </a:p>
                  </a:txBody>
                  <a:tcPr/>
                </a:tc>
                <a:tc>
                  <a:txBody>
                    <a:bodyPr/>
                    <a:lstStyle/>
                    <a:p>
                      <a:pPr marL="0" marR="0" lvl="0" indent="0" algn="ctr" rtl="0">
                        <a:spcBef>
                          <a:spcPts val="0"/>
                        </a:spcBef>
                        <a:spcAft>
                          <a:spcPts val="0"/>
                        </a:spcAft>
                        <a:buNone/>
                      </a:pPr>
                      <a:r>
                        <a:rPr lang="ja-JP" sz="1050" b="0" dirty="0">
                          <a:solidFill>
                            <a:schemeClr val="dk1"/>
                          </a:solidFill>
                          <a:latin typeface="BIZ UDPゴシック" panose="020B0400000000000000" pitchFamily="50" charset="-128"/>
                          <a:ea typeface="BIZ UDPゴシック" panose="020B0400000000000000" pitchFamily="50" charset="-128"/>
                          <a:cs typeface="Arial"/>
                          <a:sym typeface="Arial"/>
                        </a:rPr>
                        <a:t>松茂町</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ホテルルートイン徳島空港</a:t>
                      </a:r>
                      <a:endParaRPr sz="1050" b="1"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-松茂スマートインター-</a:t>
                      </a:r>
                      <a:endParaRPr sz="1050" b="1"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088-699-1211</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70室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100人</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洋室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要相談</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レストラン</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※夕食利用は要相談</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14"/>
                  </a:ext>
                </a:extLst>
              </a:tr>
              <a:tr h="345725">
                <a:tc vMerge="1">
                  <a:txBody>
                    <a:bodyPr/>
                    <a:lstStyle/>
                    <a:p>
                      <a:endParaRPr kumimoji="1" lang="ja-JP" altLang="en-US"/>
                    </a:p>
                  </a:txBody>
                  <a:tcPr/>
                </a:tc>
                <a:tc>
                  <a:txBody>
                    <a:bodyPr/>
                    <a:lstStyle/>
                    <a:p>
                      <a:pPr marL="0" marR="0" lvl="0" indent="0" algn="ctr" rtl="0">
                        <a:spcBef>
                          <a:spcPts val="0"/>
                        </a:spcBef>
                        <a:spcAft>
                          <a:spcPts val="0"/>
                        </a:spcAft>
                        <a:buNone/>
                      </a:pPr>
                      <a:r>
                        <a:rPr lang="ja-JP" sz="1050" b="0" dirty="0">
                          <a:solidFill>
                            <a:schemeClr val="dk1"/>
                          </a:solidFill>
                          <a:latin typeface="BIZ UDPゴシック" panose="020B0400000000000000" pitchFamily="50" charset="-128"/>
                          <a:ea typeface="BIZ UDPゴシック" panose="020B0400000000000000" pitchFamily="50" charset="-128"/>
                          <a:cs typeface="Arial"/>
                          <a:sym typeface="Arial"/>
                        </a:rPr>
                        <a:t>阿波市</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50"/>
                        <a:buFont typeface="Arial"/>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土柱ランド新温泉</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0883-35-3431</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13室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chemeClr val="dk1"/>
                        </a:buClr>
                        <a:buSzPts val="900"/>
                        <a:buFont typeface="Arial"/>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90人</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和室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和室宴会場・お食事処</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（椅子・テーブル/和洋食・和食）</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984812145"/>
                  </a:ext>
                </a:extLst>
              </a:tr>
              <a:tr h="364538">
                <a:tc vMerge="1">
                  <a:txBody>
                    <a:bodyPr/>
                    <a:lstStyle/>
                    <a:p>
                      <a:pPr marL="0" marR="0" lvl="0" indent="0" algn="ctr" rtl="0">
                        <a:spcBef>
                          <a:spcPts val="0"/>
                        </a:spcBef>
                        <a:spcAft>
                          <a:spcPts val="0"/>
                        </a:spcAft>
                        <a:buNone/>
                      </a:pP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lgn="ctr">
                      <a:solidFill>
                        <a:schemeClr val="tx1"/>
                      </a:solidFill>
                      <a:prstDash val="solid"/>
                      <a:round/>
                      <a:headEnd type="none" w="med" len="med"/>
                      <a:tailEnd type="none" w="med" len="med"/>
                    </a:lnR>
                    <a:lnT w="19050" cap="flat" cmpd="sng">
                      <a:solidFill>
                        <a:srgbClr val="3F3F3F"/>
                      </a:solidFill>
                      <a:prstDash val="solid"/>
                      <a:round/>
                      <a:headEnd type="none" w="sm" len="sm"/>
                      <a:tailEnd type="none" w="sm" len="sm"/>
                    </a:lnT>
                    <a:lnB w="19050" cap="flat" cmpd="sng">
                      <a:solidFill>
                        <a:srgbClr val="3F3F3F"/>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ja-JP" sz="1050" b="0" dirty="0">
                          <a:solidFill>
                            <a:schemeClr val="dk1"/>
                          </a:solidFill>
                          <a:latin typeface="BIZ UDPゴシック" panose="020B0400000000000000" pitchFamily="50" charset="-128"/>
                          <a:ea typeface="BIZ UDPゴシック" panose="020B0400000000000000" pitchFamily="50" charset="-128"/>
                          <a:cs typeface="Arial"/>
                          <a:sym typeface="Arial"/>
                        </a:rPr>
                        <a:t>上勝町</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月ヶ谷温泉 月の宿</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0885-46-0203</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16室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60名</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和室・洋室・</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和洋室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フロア</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貸切可</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和室宴会場（椅子・テーブル/和食）</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46251056"/>
                  </a:ext>
                </a:extLst>
              </a:tr>
            </a:tbl>
          </a:graphicData>
        </a:graphic>
      </p:graphicFrame>
      <p:sp>
        <p:nvSpPr>
          <p:cNvPr id="42" name="Google Shape;42;p1"/>
          <p:cNvSpPr txBox="1"/>
          <p:nvPr/>
        </p:nvSpPr>
        <p:spPr>
          <a:xfrm>
            <a:off x="6521858" y="6524870"/>
            <a:ext cx="4608214"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BIZ UDPゴシック" panose="020B0400000000000000" pitchFamily="50" charset="-128"/>
                <a:ea typeface="BIZ UDPゴシック" panose="020B0400000000000000" pitchFamily="50" charset="-128"/>
                <a:cs typeface="Calibri"/>
                <a:sym typeface="Calibri"/>
              </a:rPr>
              <a:t>※貸切の場合、ご利用条件がございます。</a:t>
            </a:r>
            <a:endParaRPr sz="1200" dirty="0">
              <a:latin typeface="BIZ UDPゴシック" panose="020B0400000000000000" pitchFamily="50" charset="-128"/>
              <a:ea typeface="BIZ UDPゴシック" panose="020B0400000000000000" pitchFamily="50" charset="-128"/>
            </a:endParaRPr>
          </a:p>
        </p:txBody>
      </p:sp>
      <p:pic>
        <p:nvPicPr>
          <p:cNvPr id="8" name="Google Shape;819;p16">
            <a:extLst>
              <a:ext uri="{FF2B5EF4-FFF2-40B4-BE49-F238E27FC236}">
                <a16:creationId xmlns:a16="http://schemas.microsoft.com/office/drawing/2014/main" id="{F4395D55-43DE-42CB-B535-D007FAF1884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442" y="-12819"/>
            <a:ext cx="406514" cy="3984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2"/>
          <p:cNvSpPr txBox="1"/>
          <p:nvPr/>
        </p:nvSpPr>
        <p:spPr>
          <a:xfrm>
            <a:off x="9963150" y="3153393"/>
            <a:ext cx="2838799" cy="175432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u="sng">
                <a:solidFill>
                  <a:schemeClr val="dk1"/>
                </a:solidFill>
                <a:latin typeface="Calibri"/>
                <a:ea typeface="Calibri"/>
                <a:cs typeface="Calibri"/>
                <a:sym typeface="Calibri"/>
              </a:rPr>
              <a:t>宿泊施設のリストを掲載</a:t>
            </a:r>
            <a:endParaRPr sz="1200" b="1" u="sng">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・地域（東部、南部、西部）</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・宿泊施設名</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・連絡先</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・提供可能室数</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・部屋タイプ</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・貸切の可否</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・最大受入数</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a:solidFill>
                  <a:schemeClr val="dk1"/>
                </a:solidFill>
                <a:latin typeface="Calibri"/>
                <a:ea typeface="Calibri"/>
                <a:cs typeface="Calibri"/>
                <a:sym typeface="Calibri"/>
              </a:rPr>
              <a:t>・食事会場（和洋、最大数等の条件）</a:t>
            </a:r>
            <a:endParaRPr/>
          </a:p>
        </p:txBody>
      </p:sp>
      <p:sp>
        <p:nvSpPr>
          <p:cNvPr id="48" name="Google Shape;48;p2"/>
          <p:cNvSpPr txBox="1"/>
          <p:nvPr/>
        </p:nvSpPr>
        <p:spPr>
          <a:xfrm>
            <a:off x="2083567" y="7102772"/>
            <a:ext cx="557488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rgbClr val="FF0000"/>
                </a:solidFill>
                <a:latin typeface="Calibri"/>
                <a:ea typeface="Calibri"/>
                <a:cs typeface="Calibri"/>
                <a:sym typeface="Calibri"/>
              </a:rPr>
              <a:t>14施設程度の表を作成項目は上記になります。</a:t>
            </a:r>
            <a:endParaRPr sz="1800">
              <a:solidFill>
                <a:srgbClr val="FF0000"/>
              </a:solidFill>
              <a:latin typeface="Calibri"/>
              <a:ea typeface="Calibri"/>
              <a:cs typeface="Calibri"/>
              <a:sym typeface="Calibri"/>
            </a:endParaRPr>
          </a:p>
          <a:p>
            <a:pPr marL="0" marR="0" lvl="0" indent="0" algn="ctr" rtl="0">
              <a:spcBef>
                <a:spcPts val="0"/>
              </a:spcBef>
              <a:spcAft>
                <a:spcPts val="0"/>
              </a:spcAft>
              <a:buNone/>
            </a:pPr>
            <a:r>
              <a:rPr lang="ja-JP" sz="1800">
                <a:solidFill>
                  <a:srgbClr val="FF0000"/>
                </a:solidFill>
                <a:latin typeface="Calibri"/>
                <a:ea typeface="Calibri"/>
                <a:cs typeface="Calibri"/>
                <a:sym typeface="Calibri"/>
              </a:rPr>
              <a:t>枠のみ作成をお願いします。</a:t>
            </a:r>
            <a:endParaRPr sz="1800">
              <a:solidFill>
                <a:srgbClr val="FF0000"/>
              </a:solidFill>
              <a:latin typeface="Calibri"/>
              <a:ea typeface="Calibri"/>
              <a:cs typeface="Calibri"/>
              <a:sym typeface="Calibri"/>
            </a:endParaRPr>
          </a:p>
          <a:p>
            <a:pPr marL="0" marR="0" lvl="0" indent="0" algn="ctr" rtl="0">
              <a:spcBef>
                <a:spcPts val="0"/>
              </a:spcBef>
              <a:spcAft>
                <a:spcPts val="0"/>
              </a:spcAft>
              <a:buNone/>
            </a:pPr>
            <a:r>
              <a:rPr lang="ja-JP" sz="1800">
                <a:solidFill>
                  <a:srgbClr val="FF0000"/>
                </a:solidFill>
                <a:latin typeface="Calibri"/>
                <a:ea typeface="Calibri"/>
                <a:cs typeface="Calibri"/>
                <a:sym typeface="Calibri"/>
              </a:rPr>
              <a:t>３０弱かも</a:t>
            </a:r>
            <a:endParaRPr/>
          </a:p>
        </p:txBody>
      </p:sp>
      <p:sp>
        <p:nvSpPr>
          <p:cNvPr id="49" name="Google Shape;49;p2"/>
          <p:cNvSpPr txBox="1"/>
          <p:nvPr/>
        </p:nvSpPr>
        <p:spPr>
          <a:xfrm>
            <a:off x="380324" y="-20370"/>
            <a:ext cx="565761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b="1">
                <a:solidFill>
                  <a:srgbClr val="FFFFFF"/>
                </a:solidFill>
                <a:latin typeface="Arial"/>
                <a:ea typeface="Arial"/>
                <a:cs typeface="Arial"/>
                <a:sym typeface="Arial"/>
              </a:rPr>
              <a:t>教育旅行受入宿泊施設</a:t>
            </a:r>
            <a:endParaRPr sz="1600" b="1" i="0" u="none" strike="noStrike" cap="none">
              <a:solidFill>
                <a:srgbClr val="FFFFFF"/>
              </a:solidFill>
              <a:latin typeface="Arial"/>
              <a:ea typeface="Arial"/>
              <a:cs typeface="Arial"/>
              <a:sym typeface="Arial"/>
            </a:endParaRPr>
          </a:p>
        </p:txBody>
      </p:sp>
      <p:sp>
        <p:nvSpPr>
          <p:cNvPr id="7" name="Google Shape;42;p1">
            <a:extLst>
              <a:ext uri="{FF2B5EF4-FFF2-40B4-BE49-F238E27FC236}">
                <a16:creationId xmlns:a16="http://schemas.microsoft.com/office/drawing/2014/main" id="{EF374F1F-7862-44D7-B9E3-DB759DD01393}"/>
              </a:ext>
            </a:extLst>
          </p:cNvPr>
          <p:cNvSpPr txBox="1"/>
          <p:nvPr/>
        </p:nvSpPr>
        <p:spPr>
          <a:xfrm>
            <a:off x="6865813" y="4256819"/>
            <a:ext cx="4608214"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BIZ UDPゴシック" panose="020B0400000000000000" pitchFamily="50" charset="-128"/>
                <a:ea typeface="BIZ UDPゴシック" panose="020B0400000000000000" pitchFamily="50" charset="-128"/>
                <a:cs typeface="Calibri"/>
                <a:sym typeface="Calibri"/>
              </a:rPr>
              <a:t>※貸切の場合、ご利用条件がございます。</a:t>
            </a:r>
            <a:endParaRPr sz="1200" dirty="0">
              <a:latin typeface="BIZ UDPゴシック" panose="020B0400000000000000" pitchFamily="50" charset="-128"/>
              <a:ea typeface="BIZ UDPゴシック" panose="020B0400000000000000" pitchFamily="50" charset="-128"/>
            </a:endParaRPr>
          </a:p>
        </p:txBody>
      </p:sp>
      <p:graphicFrame>
        <p:nvGraphicFramePr>
          <p:cNvPr id="8" name="Google Shape;50;p2">
            <a:extLst>
              <a:ext uri="{FF2B5EF4-FFF2-40B4-BE49-F238E27FC236}">
                <a16:creationId xmlns:a16="http://schemas.microsoft.com/office/drawing/2014/main" id="{513A7474-FDCC-48C4-9878-346D373C4EFA}"/>
              </a:ext>
            </a:extLst>
          </p:cNvPr>
          <p:cNvGraphicFramePr/>
          <p:nvPr>
            <p:extLst>
              <p:ext uri="{D42A27DB-BD31-4B8C-83A1-F6EECF244321}">
                <p14:modId xmlns:p14="http://schemas.microsoft.com/office/powerpoint/2010/main" val="785240987"/>
              </p:ext>
            </p:extLst>
          </p:nvPr>
        </p:nvGraphicFramePr>
        <p:xfrm>
          <a:off x="79118" y="380759"/>
          <a:ext cx="9666015" cy="3759441"/>
        </p:xfrm>
        <a:graphic>
          <a:graphicData uri="http://schemas.openxmlformats.org/drawingml/2006/table">
            <a:tbl>
              <a:tblPr firstRow="1" bandRow="1">
                <a:noFill/>
              </a:tblPr>
              <a:tblGrid>
                <a:gridCol w="371734">
                  <a:extLst>
                    <a:ext uri="{9D8B030D-6E8A-4147-A177-3AD203B41FA5}">
                      <a16:colId xmlns:a16="http://schemas.microsoft.com/office/drawing/2014/main" val="20000"/>
                    </a:ext>
                  </a:extLst>
                </a:gridCol>
                <a:gridCol w="608318">
                  <a:extLst>
                    <a:ext uri="{9D8B030D-6E8A-4147-A177-3AD203B41FA5}">
                      <a16:colId xmlns:a16="http://schemas.microsoft.com/office/drawing/2014/main" val="20001"/>
                    </a:ext>
                  </a:extLst>
                </a:gridCol>
                <a:gridCol w="2088169">
                  <a:extLst>
                    <a:ext uri="{9D8B030D-6E8A-4147-A177-3AD203B41FA5}">
                      <a16:colId xmlns:a16="http://schemas.microsoft.com/office/drawing/2014/main" val="20002"/>
                    </a:ext>
                  </a:extLst>
                </a:gridCol>
                <a:gridCol w="1235926">
                  <a:extLst>
                    <a:ext uri="{9D8B030D-6E8A-4147-A177-3AD203B41FA5}">
                      <a16:colId xmlns:a16="http://schemas.microsoft.com/office/drawing/2014/main" val="20003"/>
                    </a:ext>
                  </a:extLst>
                </a:gridCol>
                <a:gridCol w="664779">
                  <a:extLst>
                    <a:ext uri="{9D8B030D-6E8A-4147-A177-3AD203B41FA5}">
                      <a16:colId xmlns:a16="http://schemas.microsoft.com/office/drawing/2014/main" val="20004"/>
                    </a:ext>
                  </a:extLst>
                </a:gridCol>
                <a:gridCol w="655416">
                  <a:extLst>
                    <a:ext uri="{9D8B030D-6E8A-4147-A177-3AD203B41FA5}">
                      <a16:colId xmlns:a16="http://schemas.microsoft.com/office/drawing/2014/main" val="20005"/>
                    </a:ext>
                  </a:extLst>
                </a:gridCol>
                <a:gridCol w="823951">
                  <a:extLst>
                    <a:ext uri="{9D8B030D-6E8A-4147-A177-3AD203B41FA5}">
                      <a16:colId xmlns:a16="http://schemas.microsoft.com/office/drawing/2014/main" val="20006"/>
                    </a:ext>
                  </a:extLst>
                </a:gridCol>
                <a:gridCol w="720957">
                  <a:extLst>
                    <a:ext uri="{9D8B030D-6E8A-4147-A177-3AD203B41FA5}">
                      <a16:colId xmlns:a16="http://schemas.microsoft.com/office/drawing/2014/main" val="20007"/>
                    </a:ext>
                  </a:extLst>
                </a:gridCol>
                <a:gridCol w="683504">
                  <a:extLst>
                    <a:ext uri="{9D8B030D-6E8A-4147-A177-3AD203B41FA5}">
                      <a16:colId xmlns:a16="http://schemas.microsoft.com/office/drawing/2014/main" val="20008"/>
                    </a:ext>
                  </a:extLst>
                </a:gridCol>
                <a:gridCol w="1813261">
                  <a:extLst>
                    <a:ext uri="{9D8B030D-6E8A-4147-A177-3AD203B41FA5}">
                      <a16:colId xmlns:a16="http://schemas.microsoft.com/office/drawing/2014/main" val="20009"/>
                    </a:ext>
                  </a:extLst>
                </a:gridCol>
              </a:tblGrid>
              <a:tr h="367626">
                <a:tc>
                  <a:txBody>
                    <a:bodyPr/>
                    <a:lstStyle/>
                    <a:p>
                      <a:pPr marL="0" marR="0" lvl="0" indent="0" algn="ctr" rtl="0">
                        <a:spcBef>
                          <a:spcPts val="0"/>
                        </a:spcBef>
                        <a:spcAft>
                          <a:spcPts val="0"/>
                        </a:spcAft>
                        <a:buNone/>
                      </a:pPr>
                      <a:endParaRPr sz="900" dirty="0">
                        <a:solidFill>
                          <a:schemeClr val="lt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地域</a:t>
                      </a:r>
                      <a:endParaRPr sz="800" b="1">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宿泊施設名</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連絡先</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提供可能</a:t>
                      </a:r>
                      <a:endParaRPr sz="800" b="1">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室数</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最大受入</a:t>
                      </a:r>
                      <a:endParaRPr sz="800" b="1">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人数</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部屋タイプ</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貸切</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昼食のみ</a:t>
                      </a:r>
                      <a:endParaRPr sz="800" b="1">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利用</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ja-JP" sz="800" b="1">
                          <a:solidFill>
                            <a:schemeClr val="dk1"/>
                          </a:solidFill>
                          <a:latin typeface="BIZ UDPゴシック" panose="020B0400000000000000" pitchFamily="50" charset="-128"/>
                          <a:ea typeface="BIZ UDPゴシック" panose="020B0400000000000000" pitchFamily="50" charset="-128"/>
                          <a:cs typeface="Arial"/>
                          <a:sym typeface="Arial"/>
                        </a:rPr>
                        <a:t>食事場所</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rgbClr val="3F3F3F"/>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501318">
                <a:tc rowSpan="3">
                  <a:txBody>
                    <a:bodyPr/>
                    <a:lstStyle/>
                    <a:p>
                      <a:pPr marL="0" marR="0" lvl="0" indent="0" algn="ctr" rtl="0">
                        <a:spcBef>
                          <a:spcPts val="0"/>
                        </a:spcBef>
                        <a:spcAft>
                          <a:spcPts val="0"/>
                        </a:spcAft>
                        <a:buNone/>
                      </a:pPr>
                      <a:r>
                        <a:rPr lang="ja-JP" sz="1200" dirty="0">
                          <a:solidFill>
                            <a:schemeClr val="lt1"/>
                          </a:solidFill>
                          <a:latin typeface="BIZ UDPゴシック" panose="020B0400000000000000" pitchFamily="50" charset="-128"/>
                          <a:ea typeface="BIZ UDPゴシック" panose="020B0400000000000000" pitchFamily="50" charset="-128"/>
                          <a:cs typeface="Arial"/>
                          <a:sym typeface="Arial"/>
                        </a:rPr>
                        <a:t>南</a:t>
                      </a:r>
                      <a:endParaRPr sz="1200" dirty="0">
                        <a:solidFill>
                          <a:schemeClr val="lt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endParaRPr sz="1200" dirty="0">
                        <a:solidFill>
                          <a:schemeClr val="lt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1200" dirty="0">
                          <a:solidFill>
                            <a:schemeClr val="lt1"/>
                          </a:solidFill>
                          <a:latin typeface="BIZ UDPゴシック" panose="020B0400000000000000" pitchFamily="50" charset="-128"/>
                          <a:ea typeface="BIZ UDPゴシック" panose="020B0400000000000000" pitchFamily="50" charset="-128"/>
                          <a:cs typeface="Arial"/>
                          <a:sym typeface="Arial"/>
                        </a:rPr>
                        <a:t>部</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lgn="ctr">
                      <a:solidFill>
                        <a:schemeClr val="tx1"/>
                      </a:solidFill>
                      <a:prstDash val="solid"/>
                      <a:round/>
                      <a:headEnd type="none" w="med" len="med"/>
                      <a:tailEnd type="none" w="med" len="med"/>
                    </a:lnR>
                    <a:lnT w="19050" cap="flat" cmpd="sng">
                      <a:solidFill>
                        <a:srgbClr val="3F3F3F"/>
                      </a:solidFill>
                      <a:prstDash val="solid"/>
                      <a:round/>
                      <a:headEnd type="none" w="sm" len="sm"/>
                      <a:tailEnd type="none" w="sm" len="sm"/>
                    </a:lnT>
                    <a:lnB w="19050" cap="flat" cmpd="sng">
                      <a:solidFill>
                        <a:srgbClr val="3F3F3F"/>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ja-JP" sz="1050" b="0" dirty="0">
                          <a:solidFill>
                            <a:schemeClr val="dk1"/>
                          </a:solidFill>
                          <a:latin typeface="BIZ UDPゴシック" panose="020B0400000000000000" pitchFamily="50" charset="-128"/>
                          <a:ea typeface="BIZ UDPゴシック" panose="020B0400000000000000" pitchFamily="50" charset="-128"/>
                          <a:cs typeface="Arial"/>
                          <a:sym typeface="Arial"/>
                        </a:rPr>
                        <a:t>阿南市</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a:solidFill>
                            <a:schemeClr val="dk1"/>
                          </a:solidFill>
                          <a:latin typeface="BIZ UDPゴシック" panose="020B0400000000000000" pitchFamily="50" charset="-128"/>
                          <a:ea typeface="BIZ UDPゴシック" panose="020B0400000000000000" pitchFamily="50" charset="-128"/>
                          <a:cs typeface="Arial"/>
                          <a:sym typeface="Arial"/>
                        </a:rPr>
                        <a:t>スーパーホテル阿南・市役所前</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0884-28-9002</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50室</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50人</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洋室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フロア</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貸切可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椅子・テーブル会場（バイキング）</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※夕食対応不可</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rgbClr val="3F3F3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11364">
                <a:tc vMerge="1">
                  <a:txBody>
                    <a:bodyPr/>
                    <a:lstStyle/>
                    <a:p>
                      <a:endParaRPr lang="ja-JP"/>
                    </a:p>
                  </a:txBody>
                  <a:tcPr>
                    <a:lnT w="19050" cap="flat" cmpd="sng" algn="ctr">
                      <a:solidFill>
                        <a:srgbClr val="3F3F3F"/>
                      </a:solidFill>
                      <a:prstDash val="solid"/>
                      <a:round/>
                      <a:headEnd type="none" w="sm" len="sm"/>
                      <a:tailEnd type="none" w="sm" len="sm"/>
                    </a:lnT>
                  </a:tcPr>
                </a:tc>
                <a:tc>
                  <a:txBody>
                    <a:bodyPr/>
                    <a:lstStyle/>
                    <a:p>
                      <a:pPr marL="0" marR="0" lvl="0" indent="0" algn="ctr" rtl="0">
                        <a:spcBef>
                          <a:spcPts val="0"/>
                        </a:spcBef>
                        <a:spcAft>
                          <a:spcPts val="0"/>
                        </a:spcAft>
                        <a:buNone/>
                      </a:pPr>
                      <a:r>
                        <a:rPr lang="ja-JP" sz="1050" b="0" dirty="0">
                          <a:solidFill>
                            <a:schemeClr val="dk1"/>
                          </a:solidFill>
                          <a:latin typeface="BIZ UDPゴシック" panose="020B0400000000000000" pitchFamily="50" charset="-128"/>
                          <a:ea typeface="BIZ UDPゴシック" panose="020B0400000000000000" pitchFamily="50" charset="-128"/>
                          <a:cs typeface="Arial"/>
                          <a:sym typeface="Arial"/>
                        </a:rPr>
                        <a:t>海陽町</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50"/>
                        <a:buFont typeface="Arial"/>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ふれあいの宿　遊遊NASA</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a:solidFill>
                            <a:schemeClr val="dk1"/>
                          </a:solidFill>
                          <a:latin typeface="BIZ UDPゴシック" panose="020B0400000000000000" pitchFamily="50" charset="-128"/>
                          <a:ea typeface="BIZ UDPゴシック" panose="020B0400000000000000" pitchFamily="50" charset="-128"/>
                          <a:cs typeface="Arial"/>
                          <a:sym typeface="Arial"/>
                        </a:rPr>
                        <a:t>0884-73-0300</a:t>
                      </a:r>
                      <a:endParaRPr sz="90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23室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78人</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和室・洋室</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a:solidFill>
                            <a:schemeClr val="dk1"/>
                          </a:solidFill>
                          <a:latin typeface="BIZ UDPゴシック" panose="020B0400000000000000" pitchFamily="50" charset="-128"/>
                          <a:ea typeface="BIZ UDPゴシック" panose="020B0400000000000000" pitchFamily="50" charset="-128"/>
                          <a:cs typeface="Arial"/>
                          <a:sym typeface="Arial"/>
                        </a:rPr>
                        <a:t>フロア</a:t>
                      </a:r>
                      <a:endParaRPr sz="90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900">
                          <a:solidFill>
                            <a:schemeClr val="dk1"/>
                          </a:solidFill>
                          <a:latin typeface="BIZ UDPゴシック" panose="020B0400000000000000" pitchFamily="50" charset="-128"/>
                          <a:ea typeface="BIZ UDPゴシック" panose="020B0400000000000000" pitchFamily="50" charset="-128"/>
                          <a:cs typeface="Arial"/>
                          <a:sym typeface="Arial"/>
                        </a:rPr>
                        <a:t>貸切可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レストラン・和室宴会場</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（椅子・テーブル/和食）</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499781">
                <a:tc vMerge="1">
                  <a:txBody>
                    <a:bodyPr/>
                    <a:lstStyle/>
                    <a:p>
                      <a:endParaRPr lang="ja-JP"/>
                    </a:p>
                  </a:txBody>
                  <a:tcPr/>
                </a:tc>
                <a:tc>
                  <a:txBody>
                    <a:bodyPr/>
                    <a:lstStyle/>
                    <a:p>
                      <a:pPr marL="0" marR="0" lvl="0" indent="0" algn="ctr" rtl="0">
                        <a:spcBef>
                          <a:spcPts val="0"/>
                        </a:spcBef>
                        <a:spcAft>
                          <a:spcPts val="0"/>
                        </a:spcAft>
                        <a:buNone/>
                      </a:pPr>
                      <a:r>
                        <a:rPr lang="ja-JP" sz="1050" b="0" dirty="0">
                          <a:solidFill>
                            <a:schemeClr val="dk1"/>
                          </a:solidFill>
                          <a:latin typeface="BIZ UDPゴシック" panose="020B0400000000000000" pitchFamily="50" charset="-128"/>
                          <a:ea typeface="BIZ UDPゴシック" panose="020B0400000000000000" pitchFamily="50" charset="-128"/>
                          <a:cs typeface="Arial"/>
                          <a:sym typeface="Arial"/>
                        </a:rPr>
                        <a:t>海陽町</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a:solidFill>
                            <a:schemeClr val="dk1"/>
                          </a:solidFill>
                          <a:latin typeface="BIZ UDPゴシック" panose="020B0400000000000000" pitchFamily="50" charset="-128"/>
                          <a:ea typeface="BIZ UDPゴシック" panose="020B0400000000000000" pitchFamily="50" charset="-128"/>
                          <a:cs typeface="Arial"/>
                          <a:sym typeface="Arial"/>
                        </a:rPr>
                        <a:t>HOTEL RIVIERA ししくい</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0884-76-3300</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28室</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80人</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洋室・和室・</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和洋室</a:t>
                      </a:r>
                      <a:endParaRPr sz="9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レストラン（椅子・テーブル/和食）</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sz="800" b="0">
                          <a:solidFill>
                            <a:schemeClr val="dk1"/>
                          </a:solidFill>
                          <a:latin typeface="BIZ UDPゴシック" panose="020B0400000000000000" pitchFamily="50" charset="-128"/>
                          <a:ea typeface="BIZ UDPゴシック" panose="020B0400000000000000" pitchFamily="50" charset="-128"/>
                          <a:cs typeface="Arial"/>
                          <a:sym typeface="Arial"/>
                        </a:rPr>
                        <a:t>和室宴会場（椅子・テーブル/和食）</a:t>
                      </a:r>
                      <a:endParaRPr sz="800" b="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398171">
                <a:tc rowSpan="4">
                  <a:txBody>
                    <a:bodyPr/>
                    <a:lstStyle/>
                    <a:p>
                      <a:pPr marL="0" marR="0" lvl="0" indent="0" algn="ctr" rtl="0">
                        <a:spcBef>
                          <a:spcPts val="0"/>
                        </a:spcBef>
                        <a:spcAft>
                          <a:spcPts val="0"/>
                        </a:spcAft>
                        <a:buNone/>
                      </a:pPr>
                      <a:r>
                        <a:rPr lang="ja-JP" sz="1200">
                          <a:solidFill>
                            <a:schemeClr val="lt1"/>
                          </a:solidFill>
                          <a:latin typeface="BIZ UDPゴシック" panose="020B0400000000000000" pitchFamily="50" charset="-128"/>
                          <a:ea typeface="BIZ UDPゴシック" panose="020B0400000000000000" pitchFamily="50" charset="-128"/>
                          <a:cs typeface="Arial"/>
                          <a:sym typeface="Arial"/>
                        </a:rPr>
                        <a:t>西</a:t>
                      </a:r>
                      <a:endParaRPr sz="1200">
                        <a:solidFill>
                          <a:schemeClr val="lt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endParaRPr sz="1200">
                        <a:solidFill>
                          <a:schemeClr val="lt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sz="1200">
                          <a:solidFill>
                            <a:schemeClr val="lt1"/>
                          </a:solidFill>
                          <a:latin typeface="BIZ UDPゴシック" panose="020B0400000000000000" pitchFamily="50" charset="-128"/>
                          <a:ea typeface="BIZ UDPゴシック" panose="020B0400000000000000" pitchFamily="50" charset="-128"/>
                          <a:cs typeface="Arial"/>
                          <a:sym typeface="Arial"/>
                        </a:rPr>
                        <a:t>部</a:t>
                      </a:r>
                      <a:endParaRPr>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9050" cap="flat" cmpd="sng" algn="ctr">
                      <a:solidFill>
                        <a:srgbClr val="3F3F3F"/>
                      </a:solidFill>
                      <a:prstDash val="solid"/>
                      <a:round/>
                      <a:headEnd type="none" w="sm" len="sm"/>
                      <a:tailEnd type="none" w="sm" len="sm"/>
                    </a:lnT>
                    <a:lnB w="19050" cap="flat" cmpd="sng">
                      <a:solidFill>
                        <a:srgbClr val="3F3F3F"/>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ja-JP" sz="1050" b="0" dirty="0">
                          <a:solidFill>
                            <a:schemeClr val="dk1"/>
                          </a:solidFill>
                          <a:latin typeface="BIZ UDPゴシック" panose="020B0400000000000000" pitchFamily="50" charset="-128"/>
                          <a:ea typeface="BIZ UDPゴシック" panose="020B0400000000000000" pitchFamily="50" charset="-128"/>
                          <a:cs typeface="Arial"/>
                          <a:sym typeface="Arial"/>
                        </a:rPr>
                        <a:t>三好市</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cs typeface="Arial"/>
                          <a:sym typeface="Arial"/>
                        </a:rPr>
                        <a:t>新祖谷温泉 ホテルかずら橋</a:t>
                      </a:r>
                      <a:endParaRPr sz="1050" b="1"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cs typeface="Arial"/>
                          <a:sym typeface="Arial"/>
                        </a:rPr>
                        <a:t>0883-87-2171</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US" alt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2</a:t>
                      </a: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2室</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chemeClr val="dk1"/>
                        </a:buClr>
                        <a:buSzPts val="900"/>
                        <a:buFont typeface="Arial"/>
                        <a:buNone/>
                      </a:pPr>
                      <a:r>
                        <a:rPr lang="ja-JP" sz="900" dirty="0">
                          <a:solidFill>
                            <a:schemeClr val="dk1"/>
                          </a:solidFill>
                          <a:latin typeface="BIZ UDPゴシック" panose="020B0400000000000000" pitchFamily="50" charset="-128"/>
                          <a:ea typeface="BIZ UDPゴシック" panose="020B0400000000000000" pitchFamily="50" charset="-128"/>
                          <a:cs typeface="Arial"/>
                          <a:sym typeface="Arial"/>
                        </a:rPr>
                        <a:t>80人</a:t>
                      </a:r>
                      <a:endParaRPr sz="90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和室・和洋室</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sz="90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不可</a:t>
                      </a:r>
                      <a:endParaRPr dirty="0">
                        <a:latin typeface="BIZ UDPゴシック" panose="020B0400000000000000" pitchFamily="50" charset="-128"/>
                        <a:ea typeface="BIZ UDPゴシック" panose="020B0400000000000000" pitchFamily="50" charset="-128"/>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和室宴会場（畳/和食）</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6"/>
                  </a:ext>
                </a:extLst>
              </a:tr>
              <a:tr h="407796">
                <a:tc vMerge="1">
                  <a:txBody>
                    <a:bodyPr/>
                    <a:lstStyle/>
                    <a:p>
                      <a:endParaRPr lang="ja-JP"/>
                    </a:p>
                  </a:txBody>
                  <a:tcPr>
                    <a:lnT w="19050" cap="flat" cmpd="sng" algn="ctr">
                      <a:solidFill>
                        <a:srgbClr val="3F3F3F"/>
                      </a:solidFill>
                      <a:prstDash val="solid"/>
                      <a:round/>
                      <a:headEnd type="none" w="sm" len="sm"/>
                      <a:tailEnd type="none" w="sm" len="sm"/>
                    </a:lnT>
                  </a:tcPr>
                </a:tc>
                <a:tc>
                  <a:txBody>
                    <a:bodyPr/>
                    <a:lstStyle/>
                    <a:p>
                      <a:pPr marL="0" marR="0" lvl="0" indent="0" algn="ctr" rtl="0">
                        <a:spcBef>
                          <a:spcPts val="0"/>
                        </a:spcBef>
                        <a:spcAft>
                          <a:spcPts val="0"/>
                        </a:spcAft>
                        <a:buNone/>
                      </a:pPr>
                      <a:r>
                        <a:rPr lang="ja-JP" altLang="en-US" sz="1050" b="0" dirty="0">
                          <a:solidFill>
                            <a:schemeClr val="dk1"/>
                          </a:solidFill>
                          <a:latin typeface="BIZ UDPゴシック" panose="020B0400000000000000" pitchFamily="50" charset="-128"/>
                          <a:ea typeface="BIZ UDPゴシック" panose="020B0400000000000000" pitchFamily="50" charset="-128"/>
                          <a:cs typeface="Arial"/>
                          <a:sym typeface="Arial"/>
                        </a:rPr>
                        <a:t>三好市</a:t>
                      </a:r>
                      <a:endParaRPr sz="105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altLang="en-US" sz="1050" b="1" dirty="0">
                          <a:solidFill>
                            <a:schemeClr val="dk1"/>
                          </a:solidFill>
                          <a:latin typeface="BIZ UDPゴシック" panose="020B0400000000000000" pitchFamily="50" charset="-128"/>
                          <a:ea typeface="BIZ UDPゴシック" panose="020B0400000000000000" pitchFamily="50" charset="-128"/>
                          <a:cs typeface="Arial"/>
                          <a:sym typeface="Arial"/>
                        </a:rPr>
                        <a:t>祖谷峡温泉　ホテル秘境の湯</a:t>
                      </a:r>
                      <a:endParaRPr sz="1050" b="1"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altLang="ja-JP" sz="900" dirty="0">
                          <a:solidFill>
                            <a:schemeClr val="dk1"/>
                          </a:solidFill>
                          <a:latin typeface="BIZ UDPゴシック" panose="020B0400000000000000" pitchFamily="50" charset="-128"/>
                          <a:ea typeface="BIZ UDPゴシック" panose="020B0400000000000000" pitchFamily="50" charset="-128"/>
                          <a:cs typeface="Arial"/>
                          <a:sym typeface="Arial"/>
                        </a:rPr>
                        <a:t>0883-87-2300</a:t>
                      </a:r>
                      <a:endParaRPr sz="90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US" alt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53</a:t>
                      </a: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室</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chemeClr val="dk1"/>
                        </a:buClr>
                        <a:buSzPts val="900"/>
                        <a:buFont typeface="Calibri"/>
                        <a:buNone/>
                      </a:pPr>
                      <a:r>
                        <a:rPr lang="en-US" altLang="ja-JP" sz="900" dirty="0">
                          <a:solidFill>
                            <a:schemeClr val="dk1"/>
                          </a:solidFill>
                          <a:latin typeface="BIZ UDPゴシック" panose="020B0400000000000000" pitchFamily="50" charset="-128"/>
                          <a:ea typeface="BIZ UDPゴシック" panose="020B0400000000000000" pitchFamily="50" charset="-128"/>
                          <a:cs typeface="Arial"/>
                          <a:sym typeface="Arial"/>
                        </a:rPr>
                        <a:t>100</a:t>
                      </a:r>
                      <a:r>
                        <a:rPr lang="ja-JP" altLang="en-US" sz="900" dirty="0">
                          <a:solidFill>
                            <a:schemeClr val="dk1"/>
                          </a:solidFill>
                          <a:latin typeface="BIZ UDPゴシック" panose="020B0400000000000000" pitchFamily="50" charset="-128"/>
                          <a:ea typeface="BIZ UDPゴシック" panose="020B0400000000000000" pitchFamily="50" charset="-128"/>
                          <a:cs typeface="Arial"/>
                          <a:sym typeface="Arial"/>
                        </a:rPr>
                        <a:t>名</a:t>
                      </a:r>
                      <a:endParaRPr sz="90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和室・和洋室</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altLang="en-US" sz="900" dirty="0">
                          <a:solidFill>
                            <a:schemeClr val="dk1"/>
                          </a:solidFill>
                          <a:latin typeface="BIZ UDPゴシック" panose="020B0400000000000000" pitchFamily="50" charset="-128"/>
                          <a:ea typeface="BIZ UDPゴシック" panose="020B0400000000000000" pitchFamily="50" charset="-128"/>
                          <a:cs typeface="Arial"/>
                          <a:sym typeface="Arial"/>
                        </a:rPr>
                        <a:t>全館</a:t>
                      </a:r>
                      <a:endParaRPr lang="en-US" altLang="ja-JP" sz="90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altLang="en-US" sz="900" dirty="0">
                          <a:solidFill>
                            <a:schemeClr val="dk1"/>
                          </a:solidFill>
                          <a:latin typeface="BIZ UDPゴシック" panose="020B0400000000000000" pitchFamily="50" charset="-128"/>
                          <a:ea typeface="BIZ UDPゴシック" panose="020B0400000000000000" pitchFamily="50" charset="-128"/>
                          <a:cs typeface="Arial"/>
                          <a:sym typeface="Arial"/>
                        </a:rPr>
                        <a:t>貸切可</a:t>
                      </a:r>
                      <a:r>
                        <a:rPr lang="en-US" altLang="ja-JP" sz="900" dirty="0">
                          <a:solidFill>
                            <a:schemeClr val="dk1"/>
                          </a:solidFill>
                          <a:latin typeface="BIZ UDPゴシック" panose="020B0400000000000000" pitchFamily="50" charset="-128"/>
                          <a:ea typeface="BIZ UDPゴシック" panose="020B0400000000000000" pitchFamily="50" charset="-128"/>
                          <a:cs typeface="Arial"/>
                          <a:sym typeface="Arial"/>
                        </a:rPr>
                        <a:t>※</a:t>
                      </a:r>
                      <a:endParaRPr sz="90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Calibri"/>
                        <a:buNone/>
                      </a:pPr>
                      <a:r>
                        <a:rPr lang="ja-JP" altLang="en-US" sz="800" dirty="0">
                          <a:solidFill>
                            <a:schemeClr val="dk1"/>
                          </a:solidFill>
                          <a:latin typeface="BIZ UDPゴシック" panose="020B0400000000000000" pitchFamily="50" charset="-128"/>
                          <a:ea typeface="BIZ UDPゴシック" panose="020B0400000000000000" pitchFamily="50" charset="-128"/>
                          <a:cs typeface="Arial"/>
                          <a:sym typeface="Arial"/>
                        </a:rPr>
                        <a:t>洋室宴会場（椅子・テーブル</a:t>
                      </a:r>
                      <a:r>
                        <a:rPr lang="en-US" altLang="ja-JP" sz="800" dirty="0">
                          <a:solidFill>
                            <a:schemeClr val="dk1"/>
                          </a:solidFill>
                          <a:latin typeface="BIZ UDPゴシック" panose="020B0400000000000000" pitchFamily="50" charset="-128"/>
                          <a:ea typeface="BIZ UDPゴシック" panose="020B0400000000000000" pitchFamily="50" charset="-128"/>
                          <a:cs typeface="Arial"/>
                          <a:sym typeface="Arial"/>
                        </a:rPr>
                        <a:t>/</a:t>
                      </a:r>
                      <a:r>
                        <a:rPr lang="ja-JP" altLang="en-US" sz="800" dirty="0">
                          <a:solidFill>
                            <a:schemeClr val="dk1"/>
                          </a:solidFill>
                          <a:latin typeface="BIZ UDPゴシック" panose="020B0400000000000000" pitchFamily="50" charset="-128"/>
                          <a:ea typeface="BIZ UDPゴシック" panose="020B0400000000000000" pitchFamily="50" charset="-128"/>
                          <a:cs typeface="Arial"/>
                          <a:sym typeface="Arial"/>
                        </a:rPr>
                        <a:t>和食）</a:t>
                      </a:r>
                      <a:endParaRPr sz="80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7"/>
                  </a:ext>
                </a:extLst>
              </a:tr>
              <a:tr h="548452">
                <a:tc vMerge="1">
                  <a:txBody>
                    <a:bodyPr/>
                    <a:lstStyle/>
                    <a:p>
                      <a:endParaRPr lang="ja-JP"/>
                    </a:p>
                  </a:txBody>
                  <a:tcPr/>
                </a:tc>
                <a:tc>
                  <a:txBody>
                    <a:bodyPr/>
                    <a:lstStyle/>
                    <a:p>
                      <a:pPr marL="0" marR="0" lvl="0" indent="0" algn="ctr" rtl="0">
                        <a:spcBef>
                          <a:spcPts val="0"/>
                        </a:spcBef>
                        <a:spcAft>
                          <a:spcPts val="0"/>
                        </a:spcAft>
                        <a:buNone/>
                      </a:pPr>
                      <a:r>
                        <a:rPr lang="ja-JP" altLang="en-US" sz="1050" b="0" dirty="0">
                          <a:solidFill>
                            <a:schemeClr val="dk1"/>
                          </a:solidFill>
                          <a:latin typeface="BIZ UDPゴシック" panose="020B0400000000000000" pitchFamily="50" charset="-128"/>
                          <a:ea typeface="BIZ UDPゴシック" panose="020B0400000000000000" pitchFamily="50" charset="-128"/>
                          <a:cs typeface="Arial"/>
                          <a:sym typeface="Arial"/>
                        </a:rPr>
                        <a:t>三好市</a:t>
                      </a:r>
                      <a:endParaRPr sz="105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050"/>
                        <a:buFont typeface="Calibri"/>
                        <a:buNone/>
                      </a:pPr>
                      <a:r>
                        <a:rPr lang="ja-JP" altLang="en-US" sz="1050" b="1" dirty="0">
                          <a:solidFill>
                            <a:schemeClr val="dk1"/>
                          </a:solidFill>
                          <a:latin typeface="BIZ UDPゴシック" panose="020B0400000000000000" pitchFamily="50" charset="-128"/>
                          <a:ea typeface="BIZ UDPゴシック" panose="020B0400000000000000" pitchFamily="50" charset="-128"/>
                          <a:cs typeface="Arial"/>
                          <a:sym typeface="Arial"/>
                        </a:rPr>
                        <a:t>大歩危祖谷阿波温泉　あわの抄</a:t>
                      </a:r>
                      <a:endParaRPr sz="1050" b="1"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altLang="ja-JP" sz="900" dirty="0">
                          <a:solidFill>
                            <a:schemeClr val="dk1"/>
                          </a:solidFill>
                          <a:latin typeface="BIZ UDPゴシック" panose="020B0400000000000000" pitchFamily="50" charset="-128"/>
                          <a:ea typeface="BIZ UDPゴシック" panose="020B0400000000000000" pitchFamily="50" charset="-128"/>
                          <a:cs typeface="Arial"/>
                          <a:sym typeface="Arial"/>
                        </a:rPr>
                        <a:t>0883-74-1414</a:t>
                      </a:r>
                      <a:endParaRPr sz="90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US" alt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25</a:t>
                      </a: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室</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US" altLang="ja-JP" sz="900" dirty="0">
                          <a:solidFill>
                            <a:schemeClr val="dk1"/>
                          </a:solidFill>
                          <a:latin typeface="BIZ UDPゴシック" panose="020B0400000000000000" pitchFamily="50" charset="-128"/>
                          <a:ea typeface="BIZ UDPゴシック" panose="020B0400000000000000" pitchFamily="50" charset="-128"/>
                          <a:cs typeface="Arial"/>
                          <a:sym typeface="Arial"/>
                        </a:rPr>
                        <a:t>100</a:t>
                      </a:r>
                      <a:r>
                        <a:rPr lang="ja-JP" altLang="en-US" sz="900" dirty="0">
                          <a:solidFill>
                            <a:schemeClr val="dk1"/>
                          </a:solidFill>
                          <a:latin typeface="BIZ UDPゴシック" panose="020B0400000000000000" pitchFamily="50" charset="-128"/>
                          <a:ea typeface="BIZ UDPゴシック" panose="020B0400000000000000" pitchFamily="50" charset="-128"/>
                          <a:cs typeface="Arial"/>
                          <a:sym typeface="Arial"/>
                        </a:rPr>
                        <a:t>名</a:t>
                      </a:r>
                      <a:endParaRPr sz="90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和室・洋室</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altLang="en-US" sz="900" dirty="0">
                          <a:solidFill>
                            <a:schemeClr val="dk1"/>
                          </a:solidFill>
                          <a:latin typeface="BIZ UDPゴシック" panose="020B0400000000000000" pitchFamily="50" charset="-128"/>
                          <a:ea typeface="BIZ UDPゴシック" panose="020B0400000000000000" pitchFamily="50" charset="-128"/>
                          <a:cs typeface="Arial"/>
                          <a:sym typeface="Arial"/>
                        </a:rPr>
                        <a:t>対応可</a:t>
                      </a:r>
                      <a:r>
                        <a:rPr lang="en-US" altLang="ja-JP" sz="900" dirty="0">
                          <a:solidFill>
                            <a:schemeClr val="dk1"/>
                          </a:solidFill>
                          <a:latin typeface="BIZ UDPゴシック" panose="020B0400000000000000" pitchFamily="50" charset="-128"/>
                          <a:ea typeface="BIZ UDPゴシック" panose="020B0400000000000000" pitchFamily="50" charset="-128"/>
                          <a:cs typeface="Arial"/>
                          <a:sym typeface="Arial"/>
                        </a:rPr>
                        <a:t>※</a:t>
                      </a:r>
                      <a:endParaRPr sz="90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Calibri"/>
                        <a:buNone/>
                      </a:pPr>
                      <a:r>
                        <a:rPr lang="ja-JP" altLang="en-US" sz="800" b="0" dirty="0">
                          <a:solidFill>
                            <a:schemeClr val="dk1"/>
                          </a:solidFill>
                          <a:latin typeface="BIZ UDPゴシック" panose="020B0400000000000000" pitchFamily="50" charset="-128"/>
                          <a:ea typeface="BIZ UDPゴシック" panose="020B0400000000000000" pitchFamily="50" charset="-128"/>
                          <a:cs typeface="Arial"/>
                          <a:sym typeface="Arial"/>
                        </a:rPr>
                        <a:t>和室宴会場（椅子・テーブル</a:t>
                      </a:r>
                      <a:r>
                        <a:rPr lang="en-US" alt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a:t>
                      </a:r>
                      <a:r>
                        <a:rPr lang="ja-JP" altLang="en-US" sz="800" b="0" dirty="0">
                          <a:solidFill>
                            <a:schemeClr val="dk1"/>
                          </a:solidFill>
                          <a:latin typeface="BIZ UDPゴシック" panose="020B0400000000000000" pitchFamily="50" charset="-128"/>
                          <a:ea typeface="BIZ UDPゴシック" panose="020B0400000000000000" pitchFamily="50" charset="-128"/>
                          <a:cs typeface="Arial"/>
                          <a:sym typeface="Arial"/>
                        </a:rPr>
                        <a:t>セットメニュー・バイキング）</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8"/>
                  </a:ext>
                </a:extLst>
              </a:tr>
              <a:tr h="524933">
                <a:tc vMerge="1">
                  <a:txBody>
                    <a:bodyPr/>
                    <a:lstStyle/>
                    <a:p>
                      <a:endParaRPr lang="ja-JP"/>
                    </a:p>
                  </a:txBody>
                  <a:tcPr/>
                </a:tc>
                <a:tc>
                  <a:txBody>
                    <a:bodyPr/>
                    <a:lstStyle/>
                    <a:p>
                      <a:pPr marL="0" marR="0" lvl="0" indent="0" algn="ctr" rtl="0">
                        <a:spcBef>
                          <a:spcPts val="0"/>
                        </a:spcBef>
                        <a:spcAft>
                          <a:spcPts val="0"/>
                        </a:spcAft>
                        <a:buNone/>
                      </a:pPr>
                      <a:r>
                        <a:rPr lang="ja-JP" altLang="en-US" sz="1050" b="0" dirty="0">
                          <a:solidFill>
                            <a:schemeClr val="dk1"/>
                          </a:solidFill>
                          <a:latin typeface="BIZ UDPゴシック" panose="020B0400000000000000" pitchFamily="50" charset="-128"/>
                          <a:ea typeface="BIZ UDPゴシック" panose="020B0400000000000000" pitchFamily="50" charset="-128"/>
                          <a:cs typeface="Arial"/>
                          <a:sym typeface="Arial"/>
                        </a:rPr>
                        <a:t>美馬市</a:t>
                      </a:r>
                      <a:endParaRPr sz="105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ja-JP" altLang="en-US" sz="1050" b="1" dirty="0">
                          <a:solidFill>
                            <a:schemeClr val="dk1"/>
                          </a:solidFill>
                          <a:latin typeface="BIZ UDPゴシック" panose="020B0400000000000000" pitchFamily="50" charset="-128"/>
                          <a:ea typeface="BIZ UDPゴシック" panose="020B0400000000000000" pitchFamily="50" charset="-128"/>
                          <a:cs typeface="Arial"/>
                          <a:sym typeface="Arial"/>
                        </a:rPr>
                        <a:t>清月屋敷</a:t>
                      </a:r>
                      <a:endParaRPr sz="1050" b="1"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alt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0883-53-7733</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US" alt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18</a:t>
                      </a: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室</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en-US" altLang="ja-JP" sz="900" b="0" dirty="0">
                          <a:solidFill>
                            <a:schemeClr val="dk1"/>
                          </a:solidFill>
                          <a:latin typeface="BIZ UDPゴシック" panose="020B0400000000000000" pitchFamily="50" charset="-128"/>
                          <a:ea typeface="BIZ UDPゴシック" panose="020B0400000000000000" pitchFamily="50" charset="-128"/>
                          <a:cs typeface="Arial"/>
                          <a:sym typeface="Arial"/>
                        </a:rPr>
                        <a:t>60</a:t>
                      </a: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室</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和室・洋室・</a:t>
                      </a:r>
                      <a:endParaRPr lang="en-US" altLang="ja-JP"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spcBef>
                          <a:spcPts val="0"/>
                        </a:spcBef>
                        <a:spcAft>
                          <a:spcPts val="0"/>
                        </a:spcAft>
                        <a:buNone/>
                      </a:pP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和洋室</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全館</a:t>
                      </a:r>
                      <a:endParaRPr lang="en-US" altLang="ja-JP"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ctr" rtl="0">
                        <a:spcBef>
                          <a:spcPts val="0"/>
                        </a:spcBef>
                        <a:spcAft>
                          <a:spcPts val="0"/>
                        </a:spcAft>
                        <a:buNone/>
                      </a:pP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貸切可</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ja-JP" altLang="en-US" sz="900" b="0" dirty="0">
                          <a:solidFill>
                            <a:schemeClr val="dk1"/>
                          </a:solidFill>
                          <a:latin typeface="BIZ UDPゴシック" panose="020B0400000000000000" pitchFamily="50" charset="-128"/>
                          <a:ea typeface="BIZ UDPゴシック" panose="020B0400000000000000" pitchFamily="50" charset="-128"/>
                          <a:cs typeface="Arial"/>
                          <a:sym typeface="Arial"/>
                        </a:rPr>
                        <a:t>対応可</a:t>
                      </a:r>
                      <a:endParaRPr sz="9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800"/>
                        <a:buFont typeface="Calibri"/>
                        <a:buNone/>
                      </a:pPr>
                      <a:r>
                        <a:rPr lang="ja-JP" altLang="en-US" sz="800" b="0" dirty="0">
                          <a:solidFill>
                            <a:schemeClr val="dk1"/>
                          </a:solidFill>
                          <a:latin typeface="BIZ UDPゴシック" panose="020B0400000000000000" pitchFamily="50" charset="-128"/>
                          <a:ea typeface="BIZ UDPゴシック" panose="020B0400000000000000" pitchFamily="50" charset="-128"/>
                          <a:cs typeface="Arial"/>
                          <a:sym typeface="Arial"/>
                        </a:rPr>
                        <a:t>和室宴会場・レストラン</a:t>
                      </a:r>
                      <a:endParaRPr lang="en-US" altLang="ja-JP"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rtl="0">
                        <a:lnSpc>
                          <a:spcPct val="100000"/>
                        </a:lnSpc>
                        <a:spcBef>
                          <a:spcPts val="0"/>
                        </a:spcBef>
                        <a:spcAft>
                          <a:spcPts val="0"/>
                        </a:spcAft>
                        <a:buClr>
                          <a:schemeClr val="dk1"/>
                        </a:buClr>
                        <a:buSzPts val="800"/>
                        <a:buFont typeface="Calibri"/>
                        <a:buNone/>
                      </a:pPr>
                      <a:r>
                        <a:rPr lang="ja-JP" altLang="en-US" sz="800" b="0" dirty="0">
                          <a:solidFill>
                            <a:schemeClr val="dk1"/>
                          </a:solidFill>
                          <a:latin typeface="BIZ UDPゴシック" panose="020B0400000000000000" pitchFamily="50" charset="-128"/>
                          <a:ea typeface="BIZ UDPゴシック" panose="020B0400000000000000" pitchFamily="50" charset="-128"/>
                          <a:cs typeface="Arial"/>
                          <a:sym typeface="Arial"/>
                        </a:rPr>
                        <a:t>（仕出し屋へ依頼</a:t>
                      </a:r>
                      <a:r>
                        <a:rPr lang="en-US" altLang="ja-JP" sz="800" b="0" dirty="0">
                          <a:solidFill>
                            <a:schemeClr val="dk1"/>
                          </a:solidFill>
                          <a:latin typeface="BIZ UDPゴシック" panose="020B0400000000000000" pitchFamily="50" charset="-128"/>
                          <a:ea typeface="BIZ UDPゴシック" panose="020B0400000000000000" pitchFamily="50" charset="-128"/>
                          <a:cs typeface="Arial"/>
                          <a:sym typeface="Arial"/>
                        </a:rPr>
                        <a:t>/</a:t>
                      </a:r>
                      <a:r>
                        <a:rPr lang="ja-JP" altLang="en-US" sz="800" b="0" dirty="0">
                          <a:solidFill>
                            <a:schemeClr val="dk1"/>
                          </a:solidFill>
                          <a:latin typeface="BIZ UDPゴシック" panose="020B0400000000000000" pitchFamily="50" charset="-128"/>
                          <a:ea typeface="BIZ UDPゴシック" panose="020B0400000000000000" pitchFamily="50" charset="-128"/>
                          <a:cs typeface="Arial"/>
                          <a:sym typeface="Arial"/>
                        </a:rPr>
                        <a:t>和食）</a:t>
                      </a:r>
                      <a:endParaRPr sz="800" b="0" dirty="0">
                        <a:solidFill>
                          <a:schemeClr val="dk1"/>
                        </a:solidFill>
                        <a:latin typeface="BIZ UDPゴシック" panose="020B0400000000000000" pitchFamily="50" charset="-128"/>
                        <a:ea typeface="BIZ UDPゴシック" panose="020B0400000000000000" pitchFamily="50" charset="-128"/>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9" name="Google Shape;819;p16">
            <a:extLst>
              <a:ext uri="{FF2B5EF4-FFF2-40B4-BE49-F238E27FC236}">
                <a16:creationId xmlns:a16="http://schemas.microsoft.com/office/drawing/2014/main" id="{7A75B328-6C34-41ED-8E20-7101D96A3BB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442" y="-12819"/>
            <a:ext cx="406514" cy="3984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D4073B60-6BCA-490D-A6BB-32B850B9F5CC}"/>
              </a:ext>
            </a:extLst>
          </p:cNvPr>
          <p:cNvSpPr txBox="1"/>
          <p:nvPr/>
        </p:nvSpPr>
        <p:spPr>
          <a:xfrm>
            <a:off x="380324" y="-20370"/>
            <a:ext cx="5657619" cy="338554"/>
          </a:xfrm>
          <a:prstGeom prst="rect">
            <a:avLst/>
          </a:prstGeom>
          <a:noFill/>
        </p:spPr>
        <p:txBody>
          <a:bodyPr wrap="square" rtlCol="0">
            <a:spAutoFit/>
          </a:bodyPr>
          <a:lstStyle/>
          <a:p>
            <a:pPr lvl="0">
              <a:defRPr/>
            </a:pPr>
            <a:r>
              <a:rPr kumimoji="1" lang="ja-JP" altLang="en-US" sz="1600" b="1" dirty="0">
                <a:solidFill>
                  <a:prstClr val="white"/>
                </a:solidFill>
                <a:latin typeface="BIZ UDPゴシック" panose="020B0400000000000000" pitchFamily="50" charset="-128"/>
                <a:ea typeface="BIZ UDPゴシック" panose="020B0400000000000000" pitchFamily="50" charset="-128"/>
              </a:rPr>
              <a:t>主な交通機関でのアクセス</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ADC6B2A9-0975-4714-92E2-E5536281212F}"/>
              </a:ext>
            </a:extLst>
          </p:cNvPr>
          <p:cNvSpPr txBox="1"/>
          <p:nvPr/>
        </p:nvSpPr>
        <p:spPr>
          <a:xfrm>
            <a:off x="9991795" y="3706317"/>
            <a:ext cx="968973" cy="461665"/>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データ更新</a:t>
            </a:r>
            <a:endParaRPr kumimoji="1" lang="en-US" altLang="ja-JP"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見せ方変更</a:t>
            </a:r>
          </a:p>
        </p:txBody>
      </p:sp>
      <p:sp>
        <p:nvSpPr>
          <p:cNvPr id="50" name="Freeform 43">
            <a:extLst>
              <a:ext uri="{FF2B5EF4-FFF2-40B4-BE49-F238E27FC236}">
                <a16:creationId xmlns:a16="http://schemas.microsoft.com/office/drawing/2014/main" id="{CF7DC8DC-7BA5-4214-885C-D9A2E18E108C}"/>
              </a:ext>
            </a:extLst>
          </p:cNvPr>
          <p:cNvSpPr>
            <a:spLocks/>
          </p:cNvSpPr>
          <p:nvPr/>
        </p:nvSpPr>
        <p:spPr bwMode="auto">
          <a:xfrm>
            <a:off x="7656340" y="1274144"/>
            <a:ext cx="871665" cy="1215746"/>
          </a:xfrm>
          <a:custGeom>
            <a:avLst/>
            <a:gdLst>
              <a:gd name="T0" fmla="*/ 5 w 48"/>
              <a:gd name="T1" fmla="*/ 61 h 67"/>
              <a:gd name="T2" fmla="*/ 0 w 48"/>
              <a:gd name="T3" fmla="*/ 53 h 67"/>
              <a:gd name="T4" fmla="*/ 5 w 48"/>
              <a:gd name="T5" fmla="*/ 47 h 67"/>
              <a:gd name="T6" fmla="*/ 11 w 48"/>
              <a:gd name="T7" fmla="*/ 37 h 67"/>
              <a:gd name="T8" fmla="*/ 18 w 48"/>
              <a:gd name="T9" fmla="*/ 25 h 67"/>
              <a:gd name="T10" fmla="*/ 27 w 48"/>
              <a:gd name="T11" fmla="*/ 17 h 67"/>
              <a:gd name="T12" fmla="*/ 33 w 48"/>
              <a:gd name="T13" fmla="*/ 11 h 67"/>
              <a:gd name="T14" fmla="*/ 40 w 48"/>
              <a:gd name="T15" fmla="*/ 4 h 67"/>
              <a:gd name="T16" fmla="*/ 47 w 48"/>
              <a:gd name="T17" fmla="*/ 3 h 67"/>
              <a:gd name="T18" fmla="*/ 45 w 48"/>
              <a:gd name="T19" fmla="*/ 9 h 67"/>
              <a:gd name="T20" fmla="*/ 42 w 48"/>
              <a:gd name="T21" fmla="*/ 15 h 67"/>
              <a:gd name="T22" fmla="*/ 38 w 48"/>
              <a:gd name="T23" fmla="*/ 21 h 67"/>
              <a:gd name="T24" fmla="*/ 32 w 48"/>
              <a:gd name="T25" fmla="*/ 29 h 67"/>
              <a:gd name="T26" fmla="*/ 31 w 48"/>
              <a:gd name="T27" fmla="*/ 40 h 67"/>
              <a:gd name="T28" fmla="*/ 33 w 48"/>
              <a:gd name="T29" fmla="*/ 47 h 67"/>
              <a:gd name="T30" fmla="*/ 37 w 48"/>
              <a:gd name="T31" fmla="*/ 56 h 67"/>
              <a:gd name="T32" fmla="*/ 25 w 48"/>
              <a:gd name="T33" fmla="*/ 61 h 67"/>
              <a:gd name="T34" fmla="*/ 14 w 48"/>
              <a:gd name="T35" fmla="*/ 67 h 67"/>
              <a:gd name="T36" fmla="*/ 5 w 48"/>
              <a:gd name="T37"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67">
                <a:moveTo>
                  <a:pt x="5" y="61"/>
                </a:moveTo>
                <a:cubicBezTo>
                  <a:pt x="3" y="58"/>
                  <a:pt x="0" y="56"/>
                  <a:pt x="0" y="53"/>
                </a:cubicBezTo>
                <a:cubicBezTo>
                  <a:pt x="0" y="49"/>
                  <a:pt x="0" y="48"/>
                  <a:pt x="5" y="47"/>
                </a:cubicBezTo>
                <a:cubicBezTo>
                  <a:pt x="10" y="45"/>
                  <a:pt x="9" y="39"/>
                  <a:pt x="11" y="37"/>
                </a:cubicBezTo>
                <a:cubicBezTo>
                  <a:pt x="14" y="34"/>
                  <a:pt x="16" y="27"/>
                  <a:pt x="18" y="25"/>
                </a:cubicBezTo>
                <a:cubicBezTo>
                  <a:pt x="20" y="23"/>
                  <a:pt x="26" y="22"/>
                  <a:pt x="27" y="17"/>
                </a:cubicBezTo>
                <a:cubicBezTo>
                  <a:pt x="28" y="13"/>
                  <a:pt x="30" y="13"/>
                  <a:pt x="33" y="11"/>
                </a:cubicBezTo>
                <a:cubicBezTo>
                  <a:pt x="35" y="10"/>
                  <a:pt x="39" y="5"/>
                  <a:pt x="40" y="4"/>
                </a:cubicBezTo>
                <a:cubicBezTo>
                  <a:pt x="41" y="2"/>
                  <a:pt x="45" y="0"/>
                  <a:pt x="47" y="3"/>
                </a:cubicBezTo>
                <a:cubicBezTo>
                  <a:pt x="48" y="7"/>
                  <a:pt x="47" y="7"/>
                  <a:pt x="45" y="9"/>
                </a:cubicBezTo>
                <a:cubicBezTo>
                  <a:pt x="43" y="12"/>
                  <a:pt x="43" y="13"/>
                  <a:pt x="42" y="15"/>
                </a:cubicBezTo>
                <a:cubicBezTo>
                  <a:pt x="42" y="18"/>
                  <a:pt x="40" y="19"/>
                  <a:pt x="38" y="21"/>
                </a:cubicBezTo>
                <a:cubicBezTo>
                  <a:pt x="36" y="23"/>
                  <a:pt x="34" y="25"/>
                  <a:pt x="32" y="29"/>
                </a:cubicBezTo>
                <a:cubicBezTo>
                  <a:pt x="31" y="33"/>
                  <a:pt x="31" y="38"/>
                  <a:pt x="31" y="40"/>
                </a:cubicBezTo>
                <a:cubicBezTo>
                  <a:pt x="31" y="42"/>
                  <a:pt x="32" y="45"/>
                  <a:pt x="33" y="47"/>
                </a:cubicBezTo>
                <a:cubicBezTo>
                  <a:pt x="35" y="50"/>
                  <a:pt x="42" y="53"/>
                  <a:pt x="37" y="56"/>
                </a:cubicBezTo>
                <a:cubicBezTo>
                  <a:pt x="31" y="59"/>
                  <a:pt x="28" y="58"/>
                  <a:pt x="25" y="61"/>
                </a:cubicBezTo>
                <a:cubicBezTo>
                  <a:pt x="21" y="64"/>
                  <a:pt x="18" y="67"/>
                  <a:pt x="14" y="67"/>
                </a:cubicBezTo>
                <a:cubicBezTo>
                  <a:pt x="9" y="67"/>
                  <a:pt x="7" y="63"/>
                  <a:pt x="5" y="61"/>
                </a:cubicBezTo>
                <a:close/>
              </a:path>
            </a:pathLst>
          </a:custGeom>
          <a:solidFill>
            <a:schemeClr val="bg1">
              <a:lumMod val="75000"/>
            </a:schemeClr>
          </a:solid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44">
            <a:extLst>
              <a:ext uri="{FF2B5EF4-FFF2-40B4-BE49-F238E27FC236}">
                <a16:creationId xmlns:a16="http://schemas.microsoft.com/office/drawing/2014/main" id="{76FE2DD4-52B1-46A5-BB65-59A848E70ACF}"/>
              </a:ext>
            </a:extLst>
          </p:cNvPr>
          <p:cNvSpPr>
            <a:spLocks/>
          </p:cNvSpPr>
          <p:nvPr/>
        </p:nvSpPr>
        <p:spPr bwMode="auto">
          <a:xfrm>
            <a:off x="5079573" y="1947009"/>
            <a:ext cx="2033887" cy="1062822"/>
          </a:xfrm>
          <a:custGeom>
            <a:avLst/>
            <a:gdLst>
              <a:gd name="T0" fmla="*/ 20 w 113"/>
              <a:gd name="T1" fmla="*/ 54 h 59"/>
              <a:gd name="T2" fmla="*/ 31 w 113"/>
              <a:gd name="T3" fmla="*/ 48 h 59"/>
              <a:gd name="T4" fmla="*/ 39 w 113"/>
              <a:gd name="T5" fmla="*/ 43 h 59"/>
              <a:gd name="T6" fmla="*/ 49 w 113"/>
              <a:gd name="T7" fmla="*/ 45 h 59"/>
              <a:gd name="T8" fmla="*/ 52 w 113"/>
              <a:gd name="T9" fmla="*/ 48 h 59"/>
              <a:gd name="T10" fmla="*/ 57 w 113"/>
              <a:gd name="T11" fmla="*/ 48 h 59"/>
              <a:gd name="T12" fmla="*/ 61 w 113"/>
              <a:gd name="T13" fmla="*/ 44 h 59"/>
              <a:gd name="T14" fmla="*/ 67 w 113"/>
              <a:gd name="T15" fmla="*/ 42 h 59"/>
              <a:gd name="T16" fmla="*/ 74 w 113"/>
              <a:gd name="T17" fmla="*/ 36 h 59"/>
              <a:gd name="T18" fmla="*/ 82 w 113"/>
              <a:gd name="T19" fmla="*/ 32 h 59"/>
              <a:gd name="T20" fmla="*/ 103 w 113"/>
              <a:gd name="T21" fmla="*/ 32 h 59"/>
              <a:gd name="T22" fmla="*/ 112 w 113"/>
              <a:gd name="T23" fmla="*/ 32 h 59"/>
              <a:gd name="T24" fmla="*/ 113 w 113"/>
              <a:gd name="T25" fmla="*/ 27 h 59"/>
              <a:gd name="T26" fmla="*/ 111 w 113"/>
              <a:gd name="T27" fmla="*/ 25 h 59"/>
              <a:gd name="T28" fmla="*/ 102 w 113"/>
              <a:gd name="T29" fmla="*/ 20 h 59"/>
              <a:gd name="T30" fmla="*/ 89 w 113"/>
              <a:gd name="T31" fmla="*/ 15 h 59"/>
              <a:gd name="T32" fmla="*/ 90 w 113"/>
              <a:gd name="T33" fmla="*/ 6 h 59"/>
              <a:gd name="T34" fmla="*/ 81 w 113"/>
              <a:gd name="T35" fmla="*/ 7 h 59"/>
              <a:gd name="T36" fmla="*/ 76 w 113"/>
              <a:gd name="T37" fmla="*/ 7 h 59"/>
              <a:gd name="T38" fmla="*/ 68 w 113"/>
              <a:gd name="T39" fmla="*/ 4 h 59"/>
              <a:gd name="T40" fmla="*/ 52 w 113"/>
              <a:gd name="T41" fmla="*/ 2 h 59"/>
              <a:gd name="T42" fmla="*/ 44 w 113"/>
              <a:gd name="T43" fmla="*/ 3 h 59"/>
              <a:gd name="T44" fmla="*/ 34 w 113"/>
              <a:gd name="T45" fmla="*/ 10 h 59"/>
              <a:gd name="T46" fmla="*/ 18 w 113"/>
              <a:gd name="T47" fmla="*/ 22 h 59"/>
              <a:gd name="T48" fmla="*/ 5 w 113"/>
              <a:gd name="T49" fmla="*/ 23 h 59"/>
              <a:gd name="T50" fmla="*/ 8 w 113"/>
              <a:gd name="T51" fmla="*/ 31 h 59"/>
              <a:gd name="T52" fmla="*/ 8 w 113"/>
              <a:gd name="T53" fmla="*/ 52 h 59"/>
              <a:gd name="T54" fmla="*/ 5 w 113"/>
              <a:gd name="T55" fmla="*/ 54 h 59"/>
              <a:gd name="T56" fmla="*/ 10 w 113"/>
              <a:gd name="T57" fmla="*/ 56 h 59"/>
              <a:gd name="T58" fmla="*/ 15 w 113"/>
              <a:gd name="T59" fmla="*/ 59 h 59"/>
              <a:gd name="T60" fmla="*/ 16 w 113"/>
              <a:gd name="T61" fmla="*/ 58 h 59"/>
              <a:gd name="T62" fmla="*/ 20 w 113"/>
              <a:gd name="T63"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59">
                <a:moveTo>
                  <a:pt x="20" y="54"/>
                </a:moveTo>
                <a:cubicBezTo>
                  <a:pt x="22" y="51"/>
                  <a:pt x="27" y="48"/>
                  <a:pt x="31" y="48"/>
                </a:cubicBezTo>
                <a:cubicBezTo>
                  <a:pt x="32" y="45"/>
                  <a:pt x="36" y="44"/>
                  <a:pt x="39" y="43"/>
                </a:cubicBezTo>
                <a:cubicBezTo>
                  <a:pt x="43" y="42"/>
                  <a:pt x="46" y="43"/>
                  <a:pt x="49" y="45"/>
                </a:cubicBezTo>
                <a:cubicBezTo>
                  <a:pt x="50" y="46"/>
                  <a:pt x="50" y="47"/>
                  <a:pt x="52" y="48"/>
                </a:cubicBezTo>
                <a:cubicBezTo>
                  <a:pt x="53" y="48"/>
                  <a:pt x="56" y="48"/>
                  <a:pt x="57" y="48"/>
                </a:cubicBezTo>
                <a:cubicBezTo>
                  <a:pt x="59" y="47"/>
                  <a:pt x="60" y="45"/>
                  <a:pt x="61" y="44"/>
                </a:cubicBezTo>
                <a:cubicBezTo>
                  <a:pt x="63" y="42"/>
                  <a:pt x="65" y="43"/>
                  <a:pt x="67" y="42"/>
                </a:cubicBezTo>
                <a:cubicBezTo>
                  <a:pt x="71" y="42"/>
                  <a:pt x="73" y="40"/>
                  <a:pt x="74" y="36"/>
                </a:cubicBezTo>
                <a:cubicBezTo>
                  <a:pt x="76" y="33"/>
                  <a:pt x="79" y="33"/>
                  <a:pt x="82" y="32"/>
                </a:cubicBezTo>
                <a:cubicBezTo>
                  <a:pt x="88" y="31"/>
                  <a:pt x="97" y="31"/>
                  <a:pt x="103" y="32"/>
                </a:cubicBezTo>
                <a:cubicBezTo>
                  <a:pt x="107" y="33"/>
                  <a:pt x="110" y="37"/>
                  <a:pt x="112" y="32"/>
                </a:cubicBezTo>
                <a:cubicBezTo>
                  <a:pt x="113" y="31"/>
                  <a:pt x="113" y="29"/>
                  <a:pt x="113" y="27"/>
                </a:cubicBezTo>
                <a:cubicBezTo>
                  <a:pt x="113" y="27"/>
                  <a:pt x="112" y="26"/>
                  <a:pt x="111" y="25"/>
                </a:cubicBezTo>
                <a:cubicBezTo>
                  <a:pt x="107" y="21"/>
                  <a:pt x="105" y="21"/>
                  <a:pt x="102" y="20"/>
                </a:cubicBezTo>
                <a:cubicBezTo>
                  <a:pt x="99" y="19"/>
                  <a:pt x="93" y="17"/>
                  <a:pt x="89" y="15"/>
                </a:cubicBezTo>
                <a:cubicBezTo>
                  <a:pt x="86" y="14"/>
                  <a:pt x="91" y="9"/>
                  <a:pt x="90" y="6"/>
                </a:cubicBezTo>
                <a:cubicBezTo>
                  <a:pt x="89" y="3"/>
                  <a:pt x="83" y="5"/>
                  <a:pt x="81" y="7"/>
                </a:cubicBezTo>
                <a:cubicBezTo>
                  <a:pt x="79" y="10"/>
                  <a:pt x="78" y="14"/>
                  <a:pt x="76" y="7"/>
                </a:cubicBezTo>
                <a:cubicBezTo>
                  <a:pt x="75" y="1"/>
                  <a:pt x="72" y="2"/>
                  <a:pt x="68" y="4"/>
                </a:cubicBezTo>
                <a:cubicBezTo>
                  <a:pt x="64" y="6"/>
                  <a:pt x="55" y="4"/>
                  <a:pt x="52" y="2"/>
                </a:cubicBezTo>
                <a:cubicBezTo>
                  <a:pt x="49" y="0"/>
                  <a:pt x="45" y="0"/>
                  <a:pt x="44" y="3"/>
                </a:cubicBezTo>
                <a:cubicBezTo>
                  <a:pt x="42" y="5"/>
                  <a:pt x="38" y="8"/>
                  <a:pt x="34" y="10"/>
                </a:cubicBezTo>
                <a:cubicBezTo>
                  <a:pt x="30" y="12"/>
                  <a:pt x="21" y="20"/>
                  <a:pt x="18" y="22"/>
                </a:cubicBezTo>
                <a:cubicBezTo>
                  <a:pt x="14" y="24"/>
                  <a:pt x="10" y="24"/>
                  <a:pt x="5" y="23"/>
                </a:cubicBezTo>
                <a:cubicBezTo>
                  <a:pt x="0" y="22"/>
                  <a:pt x="7" y="27"/>
                  <a:pt x="8" y="31"/>
                </a:cubicBezTo>
                <a:cubicBezTo>
                  <a:pt x="9" y="35"/>
                  <a:pt x="8" y="50"/>
                  <a:pt x="8" y="52"/>
                </a:cubicBezTo>
                <a:cubicBezTo>
                  <a:pt x="7" y="53"/>
                  <a:pt x="6" y="54"/>
                  <a:pt x="5" y="54"/>
                </a:cubicBezTo>
                <a:cubicBezTo>
                  <a:pt x="7" y="55"/>
                  <a:pt x="9" y="55"/>
                  <a:pt x="10" y="56"/>
                </a:cubicBezTo>
                <a:cubicBezTo>
                  <a:pt x="12" y="57"/>
                  <a:pt x="14" y="57"/>
                  <a:pt x="15" y="59"/>
                </a:cubicBezTo>
                <a:cubicBezTo>
                  <a:pt x="15" y="58"/>
                  <a:pt x="16" y="58"/>
                  <a:pt x="16" y="58"/>
                </a:cubicBezTo>
                <a:cubicBezTo>
                  <a:pt x="19" y="57"/>
                  <a:pt x="19" y="56"/>
                  <a:pt x="20" y="54"/>
                </a:cubicBezTo>
                <a:close/>
              </a:path>
            </a:pathLst>
          </a:custGeom>
          <a:solidFill>
            <a:schemeClr val="accent6">
              <a:lumMod val="20000"/>
              <a:lumOff val="80000"/>
            </a:schemeClr>
          </a:solidFill>
          <a:ln w="12700" cap="rnd">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45">
            <a:extLst>
              <a:ext uri="{FF2B5EF4-FFF2-40B4-BE49-F238E27FC236}">
                <a16:creationId xmlns:a16="http://schemas.microsoft.com/office/drawing/2014/main" id="{1642451C-7795-4900-AA55-3B8A96788B60}"/>
              </a:ext>
            </a:extLst>
          </p:cNvPr>
          <p:cNvSpPr>
            <a:spLocks/>
          </p:cNvSpPr>
          <p:nvPr/>
        </p:nvSpPr>
        <p:spPr bwMode="auto">
          <a:xfrm>
            <a:off x="5255438" y="2398137"/>
            <a:ext cx="2569121" cy="1965073"/>
          </a:xfrm>
          <a:custGeom>
            <a:avLst/>
            <a:gdLst>
              <a:gd name="T0" fmla="*/ 138 w 142"/>
              <a:gd name="T1" fmla="*/ 60 h 109"/>
              <a:gd name="T2" fmla="*/ 135 w 142"/>
              <a:gd name="T3" fmla="*/ 52 h 109"/>
              <a:gd name="T4" fmla="*/ 139 w 142"/>
              <a:gd name="T5" fmla="*/ 47 h 109"/>
              <a:gd name="T6" fmla="*/ 133 w 142"/>
              <a:gd name="T7" fmla="*/ 38 h 109"/>
              <a:gd name="T8" fmla="*/ 125 w 142"/>
              <a:gd name="T9" fmla="*/ 37 h 109"/>
              <a:gd name="T10" fmla="*/ 126 w 142"/>
              <a:gd name="T11" fmla="*/ 13 h 109"/>
              <a:gd name="T12" fmla="*/ 125 w 142"/>
              <a:gd name="T13" fmla="*/ 3 h 109"/>
              <a:gd name="T14" fmla="*/ 113 w 142"/>
              <a:gd name="T15" fmla="*/ 1 h 109"/>
              <a:gd name="T16" fmla="*/ 103 w 142"/>
              <a:gd name="T17" fmla="*/ 2 h 109"/>
              <a:gd name="T18" fmla="*/ 102 w 142"/>
              <a:gd name="T19" fmla="*/ 7 h 109"/>
              <a:gd name="T20" fmla="*/ 93 w 142"/>
              <a:gd name="T21" fmla="*/ 7 h 109"/>
              <a:gd name="T22" fmla="*/ 72 w 142"/>
              <a:gd name="T23" fmla="*/ 7 h 109"/>
              <a:gd name="T24" fmla="*/ 64 w 142"/>
              <a:gd name="T25" fmla="*/ 11 h 109"/>
              <a:gd name="T26" fmla="*/ 57 w 142"/>
              <a:gd name="T27" fmla="*/ 17 h 109"/>
              <a:gd name="T28" fmla="*/ 51 w 142"/>
              <a:gd name="T29" fmla="*/ 19 h 109"/>
              <a:gd name="T30" fmla="*/ 47 w 142"/>
              <a:gd name="T31" fmla="*/ 23 h 109"/>
              <a:gd name="T32" fmla="*/ 42 w 142"/>
              <a:gd name="T33" fmla="*/ 23 h 109"/>
              <a:gd name="T34" fmla="*/ 39 w 142"/>
              <a:gd name="T35" fmla="*/ 20 h 109"/>
              <a:gd name="T36" fmla="*/ 29 w 142"/>
              <a:gd name="T37" fmla="*/ 18 h 109"/>
              <a:gd name="T38" fmla="*/ 21 w 142"/>
              <a:gd name="T39" fmla="*/ 23 h 109"/>
              <a:gd name="T40" fmla="*/ 10 w 142"/>
              <a:gd name="T41" fmla="*/ 29 h 109"/>
              <a:gd name="T42" fmla="*/ 6 w 142"/>
              <a:gd name="T43" fmla="*/ 33 h 109"/>
              <a:gd name="T44" fmla="*/ 5 w 142"/>
              <a:gd name="T45" fmla="*/ 34 h 109"/>
              <a:gd name="T46" fmla="*/ 5 w 142"/>
              <a:gd name="T47" fmla="*/ 34 h 109"/>
              <a:gd name="T48" fmla="*/ 4 w 142"/>
              <a:gd name="T49" fmla="*/ 39 h 109"/>
              <a:gd name="T50" fmla="*/ 4 w 142"/>
              <a:gd name="T51" fmla="*/ 49 h 109"/>
              <a:gd name="T52" fmla="*/ 4 w 142"/>
              <a:gd name="T53" fmla="*/ 58 h 109"/>
              <a:gd name="T54" fmla="*/ 14 w 142"/>
              <a:gd name="T55" fmla="*/ 60 h 109"/>
              <a:gd name="T56" fmla="*/ 20 w 142"/>
              <a:gd name="T57" fmla="*/ 62 h 109"/>
              <a:gd name="T58" fmla="*/ 26 w 142"/>
              <a:gd name="T59" fmla="*/ 62 h 109"/>
              <a:gd name="T60" fmla="*/ 29 w 142"/>
              <a:gd name="T61" fmla="*/ 66 h 109"/>
              <a:gd name="T62" fmla="*/ 34 w 142"/>
              <a:gd name="T63" fmla="*/ 67 h 109"/>
              <a:gd name="T64" fmla="*/ 41 w 142"/>
              <a:gd name="T65" fmla="*/ 62 h 109"/>
              <a:gd name="T66" fmla="*/ 51 w 142"/>
              <a:gd name="T67" fmla="*/ 66 h 109"/>
              <a:gd name="T68" fmla="*/ 51 w 142"/>
              <a:gd name="T69" fmla="*/ 70 h 109"/>
              <a:gd name="T70" fmla="*/ 54 w 142"/>
              <a:gd name="T71" fmla="*/ 75 h 109"/>
              <a:gd name="T72" fmla="*/ 56 w 142"/>
              <a:gd name="T73" fmla="*/ 84 h 109"/>
              <a:gd name="T74" fmla="*/ 66 w 142"/>
              <a:gd name="T75" fmla="*/ 85 h 109"/>
              <a:gd name="T76" fmla="*/ 69 w 142"/>
              <a:gd name="T77" fmla="*/ 89 h 109"/>
              <a:gd name="T78" fmla="*/ 67 w 142"/>
              <a:gd name="T79" fmla="*/ 93 h 109"/>
              <a:gd name="T80" fmla="*/ 69 w 142"/>
              <a:gd name="T81" fmla="*/ 102 h 109"/>
              <a:gd name="T82" fmla="*/ 73 w 142"/>
              <a:gd name="T83" fmla="*/ 106 h 109"/>
              <a:gd name="T84" fmla="*/ 79 w 142"/>
              <a:gd name="T85" fmla="*/ 106 h 109"/>
              <a:gd name="T86" fmla="*/ 84 w 142"/>
              <a:gd name="T87" fmla="*/ 109 h 109"/>
              <a:gd name="T88" fmla="*/ 89 w 142"/>
              <a:gd name="T89" fmla="*/ 104 h 109"/>
              <a:gd name="T90" fmla="*/ 100 w 142"/>
              <a:gd name="T91" fmla="*/ 90 h 109"/>
              <a:gd name="T92" fmla="*/ 117 w 142"/>
              <a:gd name="T93" fmla="*/ 79 h 109"/>
              <a:gd name="T94" fmla="*/ 135 w 142"/>
              <a:gd name="T95" fmla="*/ 66 h 109"/>
              <a:gd name="T96" fmla="*/ 138 w 142"/>
              <a:gd name="T97"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109">
                <a:moveTo>
                  <a:pt x="138" y="60"/>
                </a:moveTo>
                <a:cubicBezTo>
                  <a:pt x="134" y="59"/>
                  <a:pt x="133" y="55"/>
                  <a:pt x="135" y="52"/>
                </a:cubicBezTo>
                <a:cubicBezTo>
                  <a:pt x="138" y="49"/>
                  <a:pt x="142" y="49"/>
                  <a:pt x="139" y="47"/>
                </a:cubicBezTo>
                <a:cubicBezTo>
                  <a:pt x="136" y="45"/>
                  <a:pt x="135" y="41"/>
                  <a:pt x="133" y="38"/>
                </a:cubicBezTo>
                <a:cubicBezTo>
                  <a:pt x="131" y="35"/>
                  <a:pt x="128" y="38"/>
                  <a:pt x="125" y="37"/>
                </a:cubicBezTo>
                <a:cubicBezTo>
                  <a:pt x="121" y="37"/>
                  <a:pt x="124" y="19"/>
                  <a:pt x="126" y="13"/>
                </a:cubicBezTo>
                <a:cubicBezTo>
                  <a:pt x="128" y="7"/>
                  <a:pt x="129" y="6"/>
                  <a:pt x="125" y="3"/>
                </a:cubicBezTo>
                <a:cubicBezTo>
                  <a:pt x="122" y="1"/>
                  <a:pt x="118" y="0"/>
                  <a:pt x="113" y="1"/>
                </a:cubicBezTo>
                <a:cubicBezTo>
                  <a:pt x="109" y="1"/>
                  <a:pt x="106" y="3"/>
                  <a:pt x="103" y="2"/>
                </a:cubicBezTo>
                <a:cubicBezTo>
                  <a:pt x="103" y="4"/>
                  <a:pt x="103" y="6"/>
                  <a:pt x="102" y="7"/>
                </a:cubicBezTo>
                <a:cubicBezTo>
                  <a:pt x="100" y="12"/>
                  <a:pt x="97" y="8"/>
                  <a:pt x="93" y="7"/>
                </a:cubicBezTo>
                <a:cubicBezTo>
                  <a:pt x="87" y="6"/>
                  <a:pt x="78" y="6"/>
                  <a:pt x="72" y="7"/>
                </a:cubicBezTo>
                <a:cubicBezTo>
                  <a:pt x="69" y="8"/>
                  <a:pt x="66" y="8"/>
                  <a:pt x="64" y="11"/>
                </a:cubicBezTo>
                <a:cubicBezTo>
                  <a:pt x="63" y="15"/>
                  <a:pt x="61" y="17"/>
                  <a:pt x="57" y="17"/>
                </a:cubicBezTo>
                <a:cubicBezTo>
                  <a:pt x="55" y="18"/>
                  <a:pt x="53" y="17"/>
                  <a:pt x="51" y="19"/>
                </a:cubicBezTo>
                <a:cubicBezTo>
                  <a:pt x="50" y="20"/>
                  <a:pt x="49" y="22"/>
                  <a:pt x="47" y="23"/>
                </a:cubicBezTo>
                <a:cubicBezTo>
                  <a:pt x="46" y="23"/>
                  <a:pt x="43" y="23"/>
                  <a:pt x="42" y="23"/>
                </a:cubicBezTo>
                <a:cubicBezTo>
                  <a:pt x="40" y="22"/>
                  <a:pt x="40" y="21"/>
                  <a:pt x="39" y="20"/>
                </a:cubicBezTo>
                <a:cubicBezTo>
                  <a:pt x="36" y="18"/>
                  <a:pt x="33" y="17"/>
                  <a:pt x="29" y="18"/>
                </a:cubicBezTo>
                <a:cubicBezTo>
                  <a:pt x="26" y="19"/>
                  <a:pt x="22" y="20"/>
                  <a:pt x="21" y="23"/>
                </a:cubicBezTo>
                <a:cubicBezTo>
                  <a:pt x="17" y="23"/>
                  <a:pt x="12" y="26"/>
                  <a:pt x="10" y="29"/>
                </a:cubicBezTo>
                <a:cubicBezTo>
                  <a:pt x="9" y="31"/>
                  <a:pt x="9" y="32"/>
                  <a:pt x="6" y="33"/>
                </a:cubicBezTo>
                <a:cubicBezTo>
                  <a:pt x="6" y="33"/>
                  <a:pt x="5" y="33"/>
                  <a:pt x="5" y="34"/>
                </a:cubicBezTo>
                <a:cubicBezTo>
                  <a:pt x="5" y="34"/>
                  <a:pt x="5" y="34"/>
                  <a:pt x="5" y="34"/>
                </a:cubicBezTo>
                <a:cubicBezTo>
                  <a:pt x="7" y="36"/>
                  <a:pt x="5" y="37"/>
                  <a:pt x="4" y="39"/>
                </a:cubicBezTo>
                <a:cubicBezTo>
                  <a:pt x="3" y="43"/>
                  <a:pt x="4" y="45"/>
                  <a:pt x="4" y="49"/>
                </a:cubicBezTo>
                <a:cubicBezTo>
                  <a:pt x="4" y="53"/>
                  <a:pt x="0" y="55"/>
                  <a:pt x="4" y="58"/>
                </a:cubicBezTo>
                <a:cubicBezTo>
                  <a:pt x="7" y="61"/>
                  <a:pt x="10" y="60"/>
                  <a:pt x="14" y="60"/>
                </a:cubicBezTo>
                <a:cubicBezTo>
                  <a:pt x="16" y="61"/>
                  <a:pt x="18" y="62"/>
                  <a:pt x="20" y="62"/>
                </a:cubicBezTo>
                <a:cubicBezTo>
                  <a:pt x="23" y="62"/>
                  <a:pt x="23" y="61"/>
                  <a:pt x="26" y="62"/>
                </a:cubicBezTo>
                <a:cubicBezTo>
                  <a:pt x="27" y="63"/>
                  <a:pt x="28" y="65"/>
                  <a:pt x="29" y="66"/>
                </a:cubicBezTo>
                <a:cubicBezTo>
                  <a:pt x="30" y="67"/>
                  <a:pt x="33" y="67"/>
                  <a:pt x="34" y="67"/>
                </a:cubicBezTo>
                <a:cubicBezTo>
                  <a:pt x="41" y="68"/>
                  <a:pt x="37" y="64"/>
                  <a:pt x="41" y="62"/>
                </a:cubicBezTo>
                <a:cubicBezTo>
                  <a:pt x="44" y="61"/>
                  <a:pt x="50" y="64"/>
                  <a:pt x="51" y="66"/>
                </a:cubicBezTo>
                <a:cubicBezTo>
                  <a:pt x="52" y="67"/>
                  <a:pt x="51" y="69"/>
                  <a:pt x="51" y="70"/>
                </a:cubicBezTo>
                <a:cubicBezTo>
                  <a:pt x="52" y="72"/>
                  <a:pt x="53" y="73"/>
                  <a:pt x="54" y="75"/>
                </a:cubicBezTo>
                <a:cubicBezTo>
                  <a:pt x="54" y="79"/>
                  <a:pt x="52" y="82"/>
                  <a:pt x="56" y="84"/>
                </a:cubicBezTo>
                <a:cubicBezTo>
                  <a:pt x="59" y="85"/>
                  <a:pt x="63" y="84"/>
                  <a:pt x="66" y="85"/>
                </a:cubicBezTo>
                <a:cubicBezTo>
                  <a:pt x="68" y="86"/>
                  <a:pt x="69" y="87"/>
                  <a:pt x="69" y="89"/>
                </a:cubicBezTo>
                <a:cubicBezTo>
                  <a:pt x="70" y="92"/>
                  <a:pt x="69" y="91"/>
                  <a:pt x="67" y="93"/>
                </a:cubicBezTo>
                <a:cubicBezTo>
                  <a:pt x="64" y="97"/>
                  <a:pt x="67" y="98"/>
                  <a:pt x="69" y="102"/>
                </a:cubicBezTo>
                <a:cubicBezTo>
                  <a:pt x="71" y="104"/>
                  <a:pt x="71" y="105"/>
                  <a:pt x="73" y="106"/>
                </a:cubicBezTo>
                <a:cubicBezTo>
                  <a:pt x="75" y="106"/>
                  <a:pt x="77" y="106"/>
                  <a:pt x="79" y="106"/>
                </a:cubicBezTo>
                <a:cubicBezTo>
                  <a:pt x="81" y="106"/>
                  <a:pt x="83" y="108"/>
                  <a:pt x="84" y="109"/>
                </a:cubicBezTo>
                <a:cubicBezTo>
                  <a:pt x="86" y="107"/>
                  <a:pt x="88" y="105"/>
                  <a:pt x="89" y="104"/>
                </a:cubicBezTo>
                <a:cubicBezTo>
                  <a:pt x="92" y="100"/>
                  <a:pt x="95" y="95"/>
                  <a:pt x="100" y="90"/>
                </a:cubicBezTo>
                <a:cubicBezTo>
                  <a:pt x="105" y="86"/>
                  <a:pt x="112" y="83"/>
                  <a:pt x="117" y="79"/>
                </a:cubicBezTo>
                <a:cubicBezTo>
                  <a:pt x="121" y="75"/>
                  <a:pt x="129" y="69"/>
                  <a:pt x="135" y="66"/>
                </a:cubicBezTo>
                <a:cubicBezTo>
                  <a:pt x="142" y="63"/>
                  <a:pt x="142" y="60"/>
                  <a:pt x="138" y="60"/>
                </a:cubicBezTo>
                <a:close/>
              </a:path>
            </a:pathLst>
          </a:custGeom>
          <a:solidFill>
            <a:schemeClr val="accent6">
              <a:lumMod val="60000"/>
              <a:lumOff val="40000"/>
            </a:schemeClr>
          </a:solidFill>
          <a:ln w="12700" cap="rnd">
            <a:solidFill>
              <a:schemeClr val="accent6">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46">
            <a:extLst>
              <a:ext uri="{FF2B5EF4-FFF2-40B4-BE49-F238E27FC236}">
                <a16:creationId xmlns:a16="http://schemas.microsoft.com/office/drawing/2014/main" id="{0557294B-52EF-4CA8-B22C-1D1CB47F49BE}"/>
              </a:ext>
            </a:extLst>
          </p:cNvPr>
          <p:cNvSpPr>
            <a:spLocks/>
          </p:cNvSpPr>
          <p:nvPr/>
        </p:nvSpPr>
        <p:spPr bwMode="auto">
          <a:xfrm>
            <a:off x="1569973" y="2665751"/>
            <a:ext cx="3815452" cy="3471371"/>
          </a:xfrm>
          <a:custGeom>
            <a:avLst/>
            <a:gdLst>
              <a:gd name="T0" fmla="*/ 74 w 211"/>
              <a:gd name="T1" fmla="*/ 169 h 192"/>
              <a:gd name="T2" fmla="*/ 70 w 211"/>
              <a:gd name="T3" fmla="*/ 157 h 192"/>
              <a:gd name="T4" fmla="*/ 76 w 211"/>
              <a:gd name="T5" fmla="*/ 154 h 192"/>
              <a:gd name="T6" fmla="*/ 87 w 211"/>
              <a:gd name="T7" fmla="*/ 146 h 192"/>
              <a:gd name="T8" fmla="*/ 94 w 211"/>
              <a:gd name="T9" fmla="*/ 134 h 192"/>
              <a:gd name="T10" fmla="*/ 99 w 211"/>
              <a:gd name="T11" fmla="*/ 120 h 192"/>
              <a:gd name="T12" fmla="*/ 95 w 211"/>
              <a:gd name="T13" fmla="*/ 103 h 192"/>
              <a:gd name="T14" fmla="*/ 120 w 211"/>
              <a:gd name="T15" fmla="*/ 102 h 192"/>
              <a:gd name="T16" fmla="*/ 127 w 211"/>
              <a:gd name="T17" fmla="*/ 92 h 192"/>
              <a:gd name="T18" fmla="*/ 127 w 211"/>
              <a:gd name="T19" fmla="*/ 84 h 192"/>
              <a:gd name="T20" fmla="*/ 131 w 211"/>
              <a:gd name="T21" fmla="*/ 75 h 192"/>
              <a:gd name="T22" fmla="*/ 137 w 211"/>
              <a:gd name="T23" fmla="*/ 66 h 192"/>
              <a:gd name="T24" fmla="*/ 152 w 211"/>
              <a:gd name="T25" fmla="*/ 52 h 192"/>
              <a:gd name="T26" fmla="*/ 160 w 211"/>
              <a:gd name="T27" fmla="*/ 49 h 192"/>
              <a:gd name="T28" fmla="*/ 172 w 211"/>
              <a:gd name="T29" fmla="*/ 47 h 192"/>
              <a:gd name="T30" fmla="*/ 180 w 211"/>
              <a:gd name="T31" fmla="*/ 45 h 192"/>
              <a:gd name="T32" fmla="*/ 194 w 211"/>
              <a:gd name="T33" fmla="*/ 40 h 192"/>
              <a:gd name="T34" fmla="*/ 207 w 211"/>
              <a:gd name="T35" fmla="*/ 38 h 192"/>
              <a:gd name="T36" fmla="*/ 208 w 211"/>
              <a:gd name="T37" fmla="*/ 24 h 192"/>
              <a:gd name="T38" fmla="*/ 204 w 211"/>
              <a:gd name="T39" fmla="*/ 16 h 192"/>
              <a:gd name="T40" fmla="*/ 191 w 211"/>
              <a:gd name="T41" fmla="*/ 21 h 192"/>
              <a:gd name="T42" fmla="*/ 147 w 211"/>
              <a:gd name="T43" fmla="*/ 28 h 192"/>
              <a:gd name="T44" fmla="*/ 119 w 211"/>
              <a:gd name="T45" fmla="*/ 9 h 192"/>
              <a:gd name="T46" fmla="*/ 107 w 211"/>
              <a:gd name="T47" fmla="*/ 9 h 192"/>
              <a:gd name="T48" fmla="*/ 82 w 211"/>
              <a:gd name="T49" fmla="*/ 37 h 192"/>
              <a:gd name="T50" fmla="*/ 65 w 211"/>
              <a:gd name="T51" fmla="*/ 75 h 192"/>
              <a:gd name="T52" fmla="*/ 30 w 211"/>
              <a:gd name="T53" fmla="*/ 100 h 192"/>
              <a:gd name="T54" fmla="*/ 19 w 211"/>
              <a:gd name="T55" fmla="*/ 110 h 192"/>
              <a:gd name="T56" fmla="*/ 40 w 211"/>
              <a:gd name="T57" fmla="*/ 112 h 192"/>
              <a:gd name="T58" fmla="*/ 38 w 211"/>
              <a:gd name="T59" fmla="*/ 126 h 192"/>
              <a:gd name="T60" fmla="*/ 54 w 211"/>
              <a:gd name="T61" fmla="*/ 129 h 192"/>
              <a:gd name="T62" fmla="*/ 52 w 211"/>
              <a:gd name="T63" fmla="*/ 151 h 192"/>
              <a:gd name="T64" fmla="*/ 61 w 211"/>
              <a:gd name="T65" fmla="*/ 188 h 192"/>
              <a:gd name="T66" fmla="*/ 71 w 211"/>
              <a:gd name="T67" fmla="*/ 19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1" h="192">
                <a:moveTo>
                  <a:pt x="77" y="184"/>
                </a:moveTo>
                <a:cubicBezTo>
                  <a:pt x="78" y="178"/>
                  <a:pt x="75" y="174"/>
                  <a:pt x="74" y="169"/>
                </a:cubicBezTo>
                <a:cubicBezTo>
                  <a:pt x="74" y="167"/>
                  <a:pt x="75" y="163"/>
                  <a:pt x="74" y="161"/>
                </a:cubicBezTo>
                <a:cubicBezTo>
                  <a:pt x="73" y="159"/>
                  <a:pt x="71" y="159"/>
                  <a:pt x="70" y="157"/>
                </a:cubicBezTo>
                <a:cubicBezTo>
                  <a:pt x="69" y="155"/>
                  <a:pt x="68" y="151"/>
                  <a:pt x="69" y="150"/>
                </a:cubicBezTo>
                <a:cubicBezTo>
                  <a:pt x="71" y="147"/>
                  <a:pt x="74" y="153"/>
                  <a:pt x="76" y="154"/>
                </a:cubicBezTo>
                <a:cubicBezTo>
                  <a:pt x="79" y="156"/>
                  <a:pt x="80" y="155"/>
                  <a:pt x="81" y="152"/>
                </a:cubicBezTo>
                <a:cubicBezTo>
                  <a:pt x="83" y="150"/>
                  <a:pt x="85" y="148"/>
                  <a:pt x="87" y="146"/>
                </a:cubicBezTo>
                <a:cubicBezTo>
                  <a:pt x="90" y="144"/>
                  <a:pt x="89" y="142"/>
                  <a:pt x="89" y="139"/>
                </a:cubicBezTo>
                <a:cubicBezTo>
                  <a:pt x="89" y="136"/>
                  <a:pt x="91" y="135"/>
                  <a:pt x="94" y="134"/>
                </a:cubicBezTo>
                <a:cubicBezTo>
                  <a:pt x="99" y="132"/>
                  <a:pt x="107" y="132"/>
                  <a:pt x="106" y="124"/>
                </a:cubicBezTo>
                <a:cubicBezTo>
                  <a:pt x="105" y="121"/>
                  <a:pt x="102" y="122"/>
                  <a:pt x="99" y="120"/>
                </a:cubicBezTo>
                <a:cubicBezTo>
                  <a:pt x="97" y="117"/>
                  <a:pt x="97" y="114"/>
                  <a:pt x="96" y="111"/>
                </a:cubicBezTo>
                <a:cubicBezTo>
                  <a:pt x="94" y="109"/>
                  <a:pt x="92" y="105"/>
                  <a:pt x="95" y="103"/>
                </a:cubicBezTo>
                <a:cubicBezTo>
                  <a:pt x="97" y="102"/>
                  <a:pt x="100" y="103"/>
                  <a:pt x="102" y="104"/>
                </a:cubicBezTo>
                <a:cubicBezTo>
                  <a:pt x="107" y="104"/>
                  <a:pt x="117" y="106"/>
                  <a:pt x="120" y="102"/>
                </a:cubicBezTo>
                <a:cubicBezTo>
                  <a:pt x="121" y="100"/>
                  <a:pt x="123" y="98"/>
                  <a:pt x="124" y="97"/>
                </a:cubicBezTo>
                <a:cubicBezTo>
                  <a:pt x="125" y="96"/>
                  <a:pt x="127" y="94"/>
                  <a:pt x="127" y="92"/>
                </a:cubicBezTo>
                <a:cubicBezTo>
                  <a:pt x="126" y="90"/>
                  <a:pt x="125" y="89"/>
                  <a:pt x="124" y="88"/>
                </a:cubicBezTo>
                <a:cubicBezTo>
                  <a:pt x="124" y="85"/>
                  <a:pt x="125" y="85"/>
                  <a:pt x="127" y="84"/>
                </a:cubicBezTo>
                <a:cubicBezTo>
                  <a:pt x="129" y="82"/>
                  <a:pt x="129" y="82"/>
                  <a:pt x="128" y="80"/>
                </a:cubicBezTo>
                <a:cubicBezTo>
                  <a:pt x="127" y="76"/>
                  <a:pt x="127" y="76"/>
                  <a:pt x="131" y="75"/>
                </a:cubicBezTo>
                <a:cubicBezTo>
                  <a:pt x="133" y="74"/>
                  <a:pt x="133" y="72"/>
                  <a:pt x="134" y="70"/>
                </a:cubicBezTo>
                <a:cubicBezTo>
                  <a:pt x="135" y="68"/>
                  <a:pt x="136" y="68"/>
                  <a:pt x="137" y="66"/>
                </a:cubicBezTo>
                <a:cubicBezTo>
                  <a:pt x="140" y="63"/>
                  <a:pt x="140" y="55"/>
                  <a:pt x="144" y="54"/>
                </a:cubicBezTo>
                <a:cubicBezTo>
                  <a:pt x="148" y="52"/>
                  <a:pt x="150" y="56"/>
                  <a:pt x="152" y="52"/>
                </a:cubicBezTo>
                <a:cubicBezTo>
                  <a:pt x="153" y="50"/>
                  <a:pt x="153" y="47"/>
                  <a:pt x="157" y="48"/>
                </a:cubicBezTo>
                <a:cubicBezTo>
                  <a:pt x="158" y="48"/>
                  <a:pt x="159" y="49"/>
                  <a:pt x="160" y="49"/>
                </a:cubicBezTo>
                <a:cubicBezTo>
                  <a:pt x="162" y="49"/>
                  <a:pt x="163" y="48"/>
                  <a:pt x="164" y="48"/>
                </a:cubicBezTo>
                <a:cubicBezTo>
                  <a:pt x="168" y="45"/>
                  <a:pt x="169" y="48"/>
                  <a:pt x="172" y="47"/>
                </a:cubicBezTo>
                <a:cubicBezTo>
                  <a:pt x="173" y="46"/>
                  <a:pt x="174" y="46"/>
                  <a:pt x="176" y="45"/>
                </a:cubicBezTo>
                <a:cubicBezTo>
                  <a:pt x="177" y="45"/>
                  <a:pt x="179" y="45"/>
                  <a:pt x="180" y="45"/>
                </a:cubicBezTo>
                <a:cubicBezTo>
                  <a:pt x="184" y="45"/>
                  <a:pt x="185" y="45"/>
                  <a:pt x="187" y="42"/>
                </a:cubicBezTo>
                <a:cubicBezTo>
                  <a:pt x="189" y="40"/>
                  <a:pt x="191" y="40"/>
                  <a:pt x="194" y="40"/>
                </a:cubicBezTo>
                <a:cubicBezTo>
                  <a:pt x="197" y="40"/>
                  <a:pt x="200" y="40"/>
                  <a:pt x="203" y="39"/>
                </a:cubicBezTo>
                <a:cubicBezTo>
                  <a:pt x="204" y="39"/>
                  <a:pt x="206" y="38"/>
                  <a:pt x="207" y="38"/>
                </a:cubicBezTo>
                <a:cubicBezTo>
                  <a:pt x="207" y="37"/>
                  <a:pt x="208" y="35"/>
                  <a:pt x="208" y="34"/>
                </a:cubicBezTo>
                <a:cubicBezTo>
                  <a:pt x="208" y="30"/>
                  <a:pt x="207" y="28"/>
                  <a:pt x="208" y="24"/>
                </a:cubicBezTo>
                <a:cubicBezTo>
                  <a:pt x="209" y="22"/>
                  <a:pt x="211" y="21"/>
                  <a:pt x="209" y="19"/>
                </a:cubicBezTo>
                <a:cubicBezTo>
                  <a:pt x="208" y="17"/>
                  <a:pt x="206" y="17"/>
                  <a:pt x="204" y="16"/>
                </a:cubicBezTo>
                <a:cubicBezTo>
                  <a:pt x="203" y="15"/>
                  <a:pt x="201" y="15"/>
                  <a:pt x="199" y="14"/>
                </a:cubicBezTo>
                <a:cubicBezTo>
                  <a:pt x="197" y="16"/>
                  <a:pt x="194" y="17"/>
                  <a:pt x="191" y="21"/>
                </a:cubicBezTo>
                <a:cubicBezTo>
                  <a:pt x="186" y="27"/>
                  <a:pt x="178" y="25"/>
                  <a:pt x="173" y="23"/>
                </a:cubicBezTo>
                <a:cubicBezTo>
                  <a:pt x="168" y="21"/>
                  <a:pt x="154" y="25"/>
                  <a:pt x="147" y="28"/>
                </a:cubicBezTo>
                <a:cubicBezTo>
                  <a:pt x="139" y="31"/>
                  <a:pt x="135" y="32"/>
                  <a:pt x="131" y="29"/>
                </a:cubicBezTo>
                <a:cubicBezTo>
                  <a:pt x="127" y="27"/>
                  <a:pt x="121" y="11"/>
                  <a:pt x="119" y="9"/>
                </a:cubicBezTo>
                <a:cubicBezTo>
                  <a:pt x="117" y="7"/>
                  <a:pt x="113" y="0"/>
                  <a:pt x="111" y="0"/>
                </a:cubicBezTo>
                <a:cubicBezTo>
                  <a:pt x="110" y="0"/>
                  <a:pt x="109" y="6"/>
                  <a:pt x="107" y="9"/>
                </a:cubicBezTo>
                <a:cubicBezTo>
                  <a:pt x="105" y="12"/>
                  <a:pt x="91" y="19"/>
                  <a:pt x="89" y="21"/>
                </a:cubicBezTo>
                <a:cubicBezTo>
                  <a:pt x="88" y="23"/>
                  <a:pt x="87" y="33"/>
                  <a:pt x="82" y="37"/>
                </a:cubicBezTo>
                <a:cubicBezTo>
                  <a:pt x="77" y="40"/>
                  <a:pt x="78" y="51"/>
                  <a:pt x="79" y="58"/>
                </a:cubicBezTo>
                <a:cubicBezTo>
                  <a:pt x="79" y="65"/>
                  <a:pt x="70" y="72"/>
                  <a:pt x="65" y="75"/>
                </a:cubicBezTo>
                <a:cubicBezTo>
                  <a:pt x="59" y="77"/>
                  <a:pt x="52" y="79"/>
                  <a:pt x="48" y="83"/>
                </a:cubicBezTo>
                <a:cubicBezTo>
                  <a:pt x="43" y="87"/>
                  <a:pt x="41" y="96"/>
                  <a:pt x="30" y="100"/>
                </a:cubicBezTo>
                <a:cubicBezTo>
                  <a:pt x="20" y="103"/>
                  <a:pt x="21" y="105"/>
                  <a:pt x="11" y="108"/>
                </a:cubicBezTo>
                <a:cubicBezTo>
                  <a:pt x="0" y="111"/>
                  <a:pt x="11" y="114"/>
                  <a:pt x="19" y="110"/>
                </a:cubicBezTo>
                <a:cubicBezTo>
                  <a:pt x="28" y="106"/>
                  <a:pt x="30" y="104"/>
                  <a:pt x="37" y="106"/>
                </a:cubicBezTo>
                <a:cubicBezTo>
                  <a:pt x="44" y="108"/>
                  <a:pt x="44" y="108"/>
                  <a:pt x="40" y="112"/>
                </a:cubicBezTo>
                <a:cubicBezTo>
                  <a:pt x="37" y="116"/>
                  <a:pt x="38" y="114"/>
                  <a:pt x="40" y="120"/>
                </a:cubicBezTo>
                <a:cubicBezTo>
                  <a:pt x="42" y="126"/>
                  <a:pt x="41" y="122"/>
                  <a:pt x="38" y="126"/>
                </a:cubicBezTo>
                <a:cubicBezTo>
                  <a:pt x="36" y="130"/>
                  <a:pt x="42" y="129"/>
                  <a:pt x="48" y="128"/>
                </a:cubicBezTo>
                <a:cubicBezTo>
                  <a:pt x="54" y="127"/>
                  <a:pt x="55" y="127"/>
                  <a:pt x="54" y="129"/>
                </a:cubicBezTo>
                <a:cubicBezTo>
                  <a:pt x="54" y="131"/>
                  <a:pt x="53" y="132"/>
                  <a:pt x="54" y="137"/>
                </a:cubicBezTo>
                <a:cubicBezTo>
                  <a:pt x="55" y="142"/>
                  <a:pt x="57" y="144"/>
                  <a:pt x="52" y="151"/>
                </a:cubicBezTo>
                <a:cubicBezTo>
                  <a:pt x="47" y="158"/>
                  <a:pt x="49" y="161"/>
                  <a:pt x="49" y="168"/>
                </a:cubicBezTo>
                <a:cubicBezTo>
                  <a:pt x="49" y="174"/>
                  <a:pt x="57" y="183"/>
                  <a:pt x="61" y="188"/>
                </a:cubicBezTo>
                <a:cubicBezTo>
                  <a:pt x="64" y="192"/>
                  <a:pt x="66" y="191"/>
                  <a:pt x="71" y="191"/>
                </a:cubicBezTo>
                <a:cubicBezTo>
                  <a:pt x="71" y="191"/>
                  <a:pt x="71" y="190"/>
                  <a:pt x="71" y="190"/>
                </a:cubicBezTo>
                <a:cubicBezTo>
                  <a:pt x="73" y="188"/>
                  <a:pt x="76" y="186"/>
                  <a:pt x="77" y="184"/>
                </a:cubicBezTo>
                <a:close/>
              </a:path>
            </a:pathLst>
          </a:custGeom>
          <a:solidFill>
            <a:schemeClr val="accent6">
              <a:lumMod val="20000"/>
              <a:lumOff val="80000"/>
            </a:schemeClr>
          </a:solidFill>
          <a:ln w="12700" cap="rnd">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47">
            <a:extLst>
              <a:ext uri="{FF2B5EF4-FFF2-40B4-BE49-F238E27FC236}">
                <a16:creationId xmlns:a16="http://schemas.microsoft.com/office/drawing/2014/main" id="{6BBA13D8-D1E2-4BC4-B8A1-EDFF74BE2D87}"/>
              </a:ext>
            </a:extLst>
          </p:cNvPr>
          <p:cNvSpPr>
            <a:spLocks/>
          </p:cNvSpPr>
          <p:nvPr/>
        </p:nvSpPr>
        <p:spPr bwMode="auto">
          <a:xfrm>
            <a:off x="2801008" y="3353908"/>
            <a:ext cx="3976020" cy="3326095"/>
          </a:xfrm>
          <a:custGeom>
            <a:avLst/>
            <a:gdLst>
              <a:gd name="T0" fmla="*/ 209 w 220"/>
              <a:gd name="T1" fmla="*/ 53 h 184"/>
              <a:gd name="T2" fmla="*/ 203 w 220"/>
              <a:gd name="T3" fmla="*/ 40 h 184"/>
              <a:gd name="T4" fmla="*/ 202 w 220"/>
              <a:gd name="T5" fmla="*/ 32 h 184"/>
              <a:gd name="T6" fmla="*/ 190 w 220"/>
              <a:gd name="T7" fmla="*/ 22 h 184"/>
              <a:gd name="T8" fmla="*/ 187 w 220"/>
              <a:gd name="T9" fmla="*/ 13 h 184"/>
              <a:gd name="T10" fmla="*/ 170 w 220"/>
              <a:gd name="T11" fmla="*/ 14 h 184"/>
              <a:gd name="T12" fmla="*/ 162 w 220"/>
              <a:gd name="T13" fmla="*/ 9 h 184"/>
              <a:gd name="T14" fmla="*/ 150 w 220"/>
              <a:gd name="T15" fmla="*/ 7 h 184"/>
              <a:gd name="T16" fmla="*/ 139 w 220"/>
              <a:gd name="T17" fmla="*/ 0 h 184"/>
              <a:gd name="T18" fmla="*/ 126 w 220"/>
              <a:gd name="T19" fmla="*/ 2 h 184"/>
              <a:gd name="T20" fmla="*/ 112 w 220"/>
              <a:gd name="T21" fmla="*/ 7 h 184"/>
              <a:gd name="T22" fmla="*/ 104 w 220"/>
              <a:gd name="T23" fmla="*/ 9 h 184"/>
              <a:gd name="T24" fmla="*/ 92 w 220"/>
              <a:gd name="T25" fmla="*/ 11 h 184"/>
              <a:gd name="T26" fmla="*/ 84 w 220"/>
              <a:gd name="T27" fmla="*/ 14 h 184"/>
              <a:gd name="T28" fmla="*/ 69 w 220"/>
              <a:gd name="T29" fmla="*/ 28 h 184"/>
              <a:gd name="T30" fmla="*/ 63 w 220"/>
              <a:gd name="T31" fmla="*/ 37 h 184"/>
              <a:gd name="T32" fmla="*/ 59 w 220"/>
              <a:gd name="T33" fmla="*/ 46 h 184"/>
              <a:gd name="T34" fmla="*/ 59 w 220"/>
              <a:gd name="T35" fmla="*/ 54 h 184"/>
              <a:gd name="T36" fmla="*/ 52 w 220"/>
              <a:gd name="T37" fmla="*/ 64 h 184"/>
              <a:gd name="T38" fmla="*/ 27 w 220"/>
              <a:gd name="T39" fmla="*/ 65 h 184"/>
              <a:gd name="T40" fmla="*/ 31 w 220"/>
              <a:gd name="T41" fmla="*/ 82 h 184"/>
              <a:gd name="T42" fmla="*/ 26 w 220"/>
              <a:gd name="T43" fmla="*/ 96 h 184"/>
              <a:gd name="T44" fmla="*/ 19 w 220"/>
              <a:gd name="T45" fmla="*/ 108 h 184"/>
              <a:gd name="T46" fmla="*/ 8 w 220"/>
              <a:gd name="T47" fmla="*/ 116 h 184"/>
              <a:gd name="T48" fmla="*/ 2 w 220"/>
              <a:gd name="T49" fmla="*/ 119 h 184"/>
              <a:gd name="T50" fmla="*/ 6 w 220"/>
              <a:gd name="T51" fmla="*/ 131 h 184"/>
              <a:gd name="T52" fmla="*/ 3 w 220"/>
              <a:gd name="T53" fmla="*/ 152 h 184"/>
              <a:gd name="T54" fmla="*/ 11 w 220"/>
              <a:gd name="T55" fmla="*/ 154 h 184"/>
              <a:gd name="T56" fmla="*/ 7 w 220"/>
              <a:gd name="T57" fmla="*/ 172 h 184"/>
              <a:gd name="T58" fmla="*/ 29 w 220"/>
              <a:gd name="T59" fmla="*/ 175 h 184"/>
              <a:gd name="T60" fmla="*/ 44 w 220"/>
              <a:gd name="T61" fmla="*/ 179 h 184"/>
              <a:gd name="T62" fmla="*/ 49 w 220"/>
              <a:gd name="T63" fmla="*/ 173 h 184"/>
              <a:gd name="T64" fmla="*/ 48 w 220"/>
              <a:gd name="T65" fmla="*/ 160 h 184"/>
              <a:gd name="T66" fmla="*/ 50 w 220"/>
              <a:gd name="T67" fmla="*/ 144 h 184"/>
              <a:gd name="T68" fmla="*/ 62 w 220"/>
              <a:gd name="T69" fmla="*/ 135 h 184"/>
              <a:gd name="T70" fmla="*/ 74 w 220"/>
              <a:gd name="T71" fmla="*/ 116 h 184"/>
              <a:gd name="T72" fmla="*/ 83 w 220"/>
              <a:gd name="T73" fmla="*/ 89 h 184"/>
              <a:gd name="T74" fmla="*/ 104 w 220"/>
              <a:gd name="T75" fmla="*/ 73 h 184"/>
              <a:gd name="T76" fmla="*/ 151 w 220"/>
              <a:gd name="T77" fmla="*/ 58 h 184"/>
              <a:gd name="T78" fmla="*/ 175 w 220"/>
              <a:gd name="T79" fmla="*/ 70 h 184"/>
              <a:gd name="T80" fmla="*/ 201 w 220"/>
              <a:gd name="T81" fmla="*/ 95 h 184"/>
              <a:gd name="T82" fmla="*/ 214 w 220"/>
              <a:gd name="T83" fmla="*/ 65 h 184"/>
              <a:gd name="T84" fmla="*/ 215 w 220"/>
              <a:gd name="T85" fmla="*/ 5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 h="184">
                <a:moveTo>
                  <a:pt x="215" y="53"/>
                </a:moveTo>
                <a:cubicBezTo>
                  <a:pt x="213" y="53"/>
                  <a:pt x="211" y="53"/>
                  <a:pt x="209" y="53"/>
                </a:cubicBezTo>
                <a:cubicBezTo>
                  <a:pt x="207" y="52"/>
                  <a:pt x="207" y="51"/>
                  <a:pt x="205" y="49"/>
                </a:cubicBezTo>
                <a:cubicBezTo>
                  <a:pt x="203" y="45"/>
                  <a:pt x="200" y="44"/>
                  <a:pt x="203" y="40"/>
                </a:cubicBezTo>
                <a:cubicBezTo>
                  <a:pt x="205" y="38"/>
                  <a:pt x="206" y="39"/>
                  <a:pt x="205" y="36"/>
                </a:cubicBezTo>
                <a:cubicBezTo>
                  <a:pt x="205" y="34"/>
                  <a:pt x="204" y="33"/>
                  <a:pt x="202" y="32"/>
                </a:cubicBezTo>
                <a:cubicBezTo>
                  <a:pt x="199" y="31"/>
                  <a:pt x="195" y="32"/>
                  <a:pt x="192" y="31"/>
                </a:cubicBezTo>
                <a:cubicBezTo>
                  <a:pt x="188" y="29"/>
                  <a:pt x="190" y="26"/>
                  <a:pt x="190" y="22"/>
                </a:cubicBezTo>
                <a:cubicBezTo>
                  <a:pt x="189" y="20"/>
                  <a:pt x="188" y="19"/>
                  <a:pt x="187" y="17"/>
                </a:cubicBezTo>
                <a:cubicBezTo>
                  <a:pt x="187" y="16"/>
                  <a:pt x="188" y="14"/>
                  <a:pt x="187" y="13"/>
                </a:cubicBezTo>
                <a:cubicBezTo>
                  <a:pt x="186" y="11"/>
                  <a:pt x="180" y="8"/>
                  <a:pt x="177" y="9"/>
                </a:cubicBezTo>
                <a:cubicBezTo>
                  <a:pt x="173" y="11"/>
                  <a:pt x="177" y="15"/>
                  <a:pt x="170" y="14"/>
                </a:cubicBezTo>
                <a:cubicBezTo>
                  <a:pt x="169" y="14"/>
                  <a:pt x="166" y="14"/>
                  <a:pt x="165" y="13"/>
                </a:cubicBezTo>
                <a:cubicBezTo>
                  <a:pt x="164" y="12"/>
                  <a:pt x="163" y="10"/>
                  <a:pt x="162" y="9"/>
                </a:cubicBezTo>
                <a:cubicBezTo>
                  <a:pt x="159" y="8"/>
                  <a:pt x="159" y="9"/>
                  <a:pt x="156" y="9"/>
                </a:cubicBezTo>
                <a:cubicBezTo>
                  <a:pt x="154" y="9"/>
                  <a:pt x="152" y="8"/>
                  <a:pt x="150" y="7"/>
                </a:cubicBezTo>
                <a:cubicBezTo>
                  <a:pt x="146" y="7"/>
                  <a:pt x="143" y="8"/>
                  <a:pt x="140" y="5"/>
                </a:cubicBezTo>
                <a:cubicBezTo>
                  <a:pt x="138" y="3"/>
                  <a:pt x="138" y="2"/>
                  <a:pt x="139" y="0"/>
                </a:cubicBezTo>
                <a:cubicBezTo>
                  <a:pt x="138" y="0"/>
                  <a:pt x="136" y="1"/>
                  <a:pt x="135" y="1"/>
                </a:cubicBezTo>
                <a:cubicBezTo>
                  <a:pt x="132" y="2"/>
                  <a:pt x="129" y="2"/>
                  <a:pt x="126" y="2"/>
                </a:cubicBezTo>
                <a:cubicBezTo>
                  <a:pt x="123" y="2"/>
                  <a:pt x="121" y="2"/>
                  <a:pt x="119" y="4"/>
                </a:cubicBezTo>
                <a:cubicBezTo>
                  <a:pt x="117" y="7"/>
                  <a:pt x="116" y="7"/>
                  <a:pt x="112" y="7"/>
                </a:cubicBezTo>
                <a:cubicBezTo>
                  <a:pt x="111" y="7"/>
                  <a:pt x="109" y="7"/>
                  <a:pt x="108" y="7"/>
                </a:cubicBezTo>
                <a:cubicBezTo>
                  <a:pt x="106" y="8"/>
                  <a:pt x="105" y="8"/>
                  <a:pt x="104" y="9"/>
                </a:cubicBezTo>
                <a:cubicBezTo>
                  <a:pt x="101" y="10"/>
                  <a:pt x="100" y="7"/>
                  <a:pt x="96" y="10"/>
                </a:cubicBezTo>
                <a:cubicBezTo>
                  <a:pt x="95" y="10"/>
                  <a:pt x="94" y="11"/>
                  <a:pt x="92" y="11"/>
                </a:cubicBezTo>
                <a:cubicBezTo>
                  <a:pt x="91" y="11"/>
                  <a:pt x="90" y="10"/>
                  <a:pt x="89" y="10"/>
                </a:cubicBezTo>
                <a:cubicBezTo>
                  <a:pt x="85" y="9"/>
                  <a:pt x="85" y="12"/>
                  <a:pt x="84" y="14"/>
                </a:cubicBezTo>
                <a:cubicBezTo>
                  <a:pt x="82" y="18"/>
                  <a:pt x="80" y="14"/>
                  <a:pt x="76" y="16"/>
                </a:cubicBezTo>
                <a:cubicBezTo>
                  <a:pt x="72" y="17"/>
                  <a:pt x="72" y="25"/>
                  <a:pt x="69" y="28"/>
                </a:cubicBezTo>
                <a:cubicBezTo>
                  <a:pt x="68" y="30"/>
                  <a:pt x="67" y="30"/>
                  <a:pt x="66" y="32"/>
                </a:cubicBezTo>
                <a:cubicBezTo>
                  <a:pt x="65" y="34"/>
                  <a:pt x="65" y="36"/>
                  <a:pt x="63" y="37"/>
                </a:cubicBezTo>
                <a:cubicBezTo>
                  <a:pt x="59" y="38"/>
                  <a:pt x="59" y="38"/>
                  <a:pt x="60" y="42"/>
                </a:cubicBezTo>
                <a:cubicBezTo>
                  <a:pt x="61" y="44"/>
                  <a:pt x="61" y="44"/>
                  <a:pt x="59" y="46"/>
                </a:cubicBezTo>
                <a:cubicBezTo>
                  <a:pt x="57" y="47"/>
                  <a:pt x="56" y="47"/>
                  <a:pt x="56" y="50"/>
                </a:cubicBezTo>
                <a:cubicBezTo>
                  <a:pt x="57" y="51"/>
                  <a:pt x="58" y="52"/>
                  <a:pt x="59" y="54"/>
                </a:cubicBezTo>
                <a:cubicBezTo>
                  <a:pt x="59" y="56"/>
                  <a:pt x="57" y="58"/>
                  <a:pt x="56" y="59"/>
                </a:cubicBezTo>
                <a:cubicBezTo>
                  <a:pt x="55" y="60"/>
                  <a:pt x="53" y="62"/>
                  <a:pt x="52" y="64"/>
                </a:cubicBezTo>
                <a:cubicBezTo>
                  <a:pt x="49" y="68"/>
                  <a:pt x="39" y="66"/>
                  <a:pt x="34" y="66"/>
                </a:cubicBezTo>
                <a:cubicBezTo>
                  <a:pt x="32" y="65"/>
                  <a:pt x="29" y="64"/>
                  <a:pt x="27" y="65"/>
                </a:cubicBezTo>
                <a:cubicBezTo>
                  <a:pt x="24" y="67"/>
                  <a:pt x="26" y="71"/>
                  <a:pt x="28" y="73"/>
                </a:cubicBezTo>
                <a:cubicBezTo>
                  <a:pt x="29" y="76"/>
                  <a:pt x="29" y="79"/>
                  <a:pt x="31" y="82"/>
                </a:cubicBezTo>
                <a:cubicBezTo>
                  <a:pt x="34" y="84"/>
                  <a:pt x="37" y="83"/>
                  <a:pt x="38" y="86"/>
                </a:cubicBezTo>
                <a:cubicBezTo>
                  <a:pt x="39" y="94"/>
                  <a:pt x="31" y="94"/>
                  <a:pt x="26" y="96"/>
                </a:cubicBezTo>
                <a:cubicBezTo>
                  <a:pt x="23" y="97"/>
                  <a:pt x="21" y="98"/>
                  <a:pt x="21" y="101"/>
                </a:cubicBezTo>
                <a:cubicBezTo>
                  <a:pt x="21" y="104"/>
                  <a:pt x="22" y="106"/>
                  <a:pt x="19" y="108"/>
                </a:cubicBezTo>
                <a:cubicBezTo>
                  <a:pt x="17" y="110"/>
                  <a:pt x="15" y="112"/>
                  <a:pt x="13" y="114"/>
                </a:cubicBezTo>
                <a:cubicBezTo>
                  <a:pt x="12" y="117"/>
                  <a:pt x="11" y="118"/>
                  <a:pt x="8" y="116"/>
                </a:cubicBezTo>
                <a:cubicBezTo>
                  <a:pt x="6" y="115"/>
                  <a:pt x="3" y="109"/>
                  <a:pt x="1" y="112"/>
                </a:cubicBezTo>
                <a:cubicBezTo>
                  <a:pt x="0" y="113"/>
                  <a:pt x="1" y="117"/>
                  <a:pt x="2" y="119"/>
                </a:cubicBezTo>
                <a:cubicBezTo>
                  <a:pt x="3" y="121"/>
                  <a:pt x="5" y="121"/>
                  <a:pt x="6" y="123"/>
                </a:cubicBezTo>
                <a:cubicBezTo>
                  <a:pt x="7" y="125"/>
                  <a:pt x="6" y="129"/>
                  <a:pt x="6" y="131"/>
                </a:cubicBezTo>
                <a:cubicBezTo>
                  <a:pt x="7" y="136"/>
                  <a:pt x="10" y="140"/>
                  <a:pt x="9" y="146"/>
                </a:cubicBezTo>
                <a:cubicBezTo>
                  <a:pt x="8" y="148"/>
                  <a:pt x="5" y="150"/>
                  <a:pt x="3" y="152"/>
                </a:cubicBezTo>
                <a:cubicBezTo>
                  <a:pt x="3" y="152"/>
                  <a:pt x="3" y="153"/>
                  <a:pt x="3" y="153"/>
                </a:cubicBezTo>
                <a:cubicBezTo>
                  <a:pt x="5" y="153"/>
                  <a:pt x="7" y="153"/>
                  <a:pt x="11" y="154"/>
                </a:cubicBezTo>
                <a:cubicBezTo>
                  <a:pt x="21" y="157"/>
                  <a:pt x="6" y="164"/>
                  <a:pt x="5" y="167"/>
                </a:cubicBezTo>
                <a:cubicBezTo>
                  <a:pt x="2" y="173"/>
                  <a:pt x="3" y="176"/>
                  <a:pt x="7" y="172"/>
                </a:cubicBezTo>
                <a:cubicBezTo>
                  <a:pt x="7" y="172"/>
                  <a:pt x="13" y="172"/>
                  <a:pt x="17" y="176"/>
                </a:cubicBezTo>
                <a:cubicBezTo>
                  <a:pt x="21" y="181"/>
                  <a:pt x="23" y="178"/>
                  <a:pt x="29" y="175"/>
                </a:cubicBezTo>
                <a:cubicBezTo>
                  <a:pt x="36" y="173"/>
                  <a:pt x="34" y="173"/>
                  <a:pt x="37" y="174"/>
                </a:cubicBezTo>
                <a:cubicBezTo>
                  <a:pt x="40" y="175"/>
                  <a:pt x="42" y="176"/>
                  <a:pt x="44" y="179"/>
                </a:cubicBezTo>
                <a:cubicBezTo>
                  <a:pt x="46" y="183"/>
                  <a:pt x="48" y="184"/>
                  <a:pt x="52" y="182"/>
                </a:cubicBezTo>
                <a:cubicBezTo>
                  <a:pt x="55" y="179"/>
                  <a:pt x="52" y="176"/>
                  <a:pt x="49" y="173"/>
                </a:cubicBezTo>
                <a:cubicBezTo>
                  <a:pt x="46" y="170"/>
                  <a:pt x="44" y="168"/>
                  <a:pt x="43" y="164"/>
                </a:cubicBezTo>
                <a:cubicBezTo>
                  <a:pt x="42" y="160"/>
                  <a:pt x="45" y="161"/>
                  <a:pt x="48" y="160"/>
                </a:cubicBezTo>
                <a:cubicBezTo>
                  <a:pt x="51" y="159"/>
                  <a:pt x="52" y="158"/>
                  <a:pt x="51" y="154"/>
                </a:cubicBezTo>
                <a:cubicBezTo>
                  <a:pt x="50" y="151"/>
                  <a:pt x="49" y="149"/>
                  <a:pt x="50" y="144"/>
                </a:cubicBezTo>
                <a:cubicBezTo>
                  <a:pt x="51" y="140"/>
                  <a:pt x="52" y="136"/>
                  <a:pt x="56" y="135"/>
                </a:cubicBezTo>
                <a:cubicBezTo>
                  <a:pt x="60" y="134"/>
                  <a:pt x="62" y="137"/>
                  <a:pt x="62" y="135"/>
                </a:cubicBezTo>
                <a:cubicBezTo>
                  <a:pt x="63" y="133"/>
                  <a:pt x="62" y="131"/>
                  <a:pt x="65" y="128"/>
                </a:cubicBezTo>
                <a:cubicBezTo>
                  <a:pt x="68" y="124"/>
                  <a:pt x="70" y="121"/>
                  <a:pt x="74" y="116"/>
                </a:cubicBezTo>
                <a:cubicBezTo>
                  <a:pt x="78" y="111"/>
                  <a:pt x="81" y="107"/>
                  <a:pt x="83" y="105"/>
                </a:cubicBezTo>
                <a:cubicBezTo>
                  <a:pt x="85" y="102"/>
                  <a:pt x="83" y="96"/>
                  <a:pt x="83" y="89"/>
                </a:cubicBezTo>
                <a:cubicBezTo>
                  <a:pt x="83" y="83"/>
                  <a:pt x="85" y="82"/>
                  <a:pt x="87" y="80"/>
                </a:cubicBezTo>
                <a:cubicBezTo>
                  <a:pt x="90" y="78"/>
                  <a:pt x="95" y="77"/>
                  <a:pt x="104" y="73"/>
                </a:cubicBezTo>
                <a:cubicBezTo>
                  <a:pt x="113" y="69"/>
                  <a:pt x="121" y="63"/>
                  <a:pt x="129" y="60"/>
                </a:cubicBezTo>
                <a:cubicBezTo>
                  <a:pt x="137" y="56"/>
                  <a:pt x="147" y="56"/>
                  <a:pt x="151" y="58"/>
                </a:cubicBezTo>
                <a:cubicBezTo>
                  <a:pt x="155" y="60"/>
                  <a:pt x="166" y="62"/>
                  <a:pt x="171" y="63"/>
                </a:cubicBezTo>
                <a:cubicBezTo>
                  <a:pt x="175" y="64"/>
                  <a:pt x="174" y="67"/>
                  <a:pt x="175" y="70"/>
                </a:cubicBezTo>
                <a:cubicBezTo>
                  <a:pt x="176" y="73"/>
                  <a:pt x="182" y="72"/>
                  <a:pt x="185" y="77"/>
                </a:cubicBezTo>
                <a:cubicBezTo>
                  <a:pt x="188" y="82"/>
                  <a:pt x="195" y="89"/>
                  <a:pt x="201" y="95"/>
                </a:cubicBezTo>
                <a:cubicBezTo>
                  <a:pt x="206" y="102"/>
                  <a:pt x="206" y="100"/>
                  <a:pt x="206" y="94"/>
                </a:cubicBezTo>
                <a:cubicBezTo>
                  <a:pt x="206" y="88"/>
                  <a:pt x="212" y="69"/>
                  <a:pt x="214" y="65"/>
                </a:cubicBezTo>
                <a:cubicBezTo>
                  <a:pt x="215" y="63"/>
                  <a:pt x="218" y="59"/>
                  <a:pt x="220" y="56"/>
                </a:cubicBezTo>
                <a:cubicBezTo>
                  <a:pt x="219" y="55"/>
                  <a:pt x="217" y="53"/>
                  <a:pt x="215" y="53"/>
                </a:cubicBezTo>
                <a:close/>
              </a:path>
            </a:pathLst>
          </a:custGeom>
          <a:solidFill>
            <a:schemeClr val="accent6">
              <a:lumMod val="20000"/>
              <a:lumOff val="80000"/>
            </a:schemeClr>
          </a:solidFill>
          <a:ln w="12700" cap="rnd">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 name="フリーフォーム: 図形 54">
            <a:extLst>
              <a:ext uri="{FF2B5EF4-FFF2-40B4-BE49-F238E27FC236}">
                <a16:creationId xmlns:a16="http://schemas.microsoft.com/office/drawing/2014/main" id="{81F6BCC2-1522-437A-A0CD-7EFF48E59AEF}"/>
              </a:ext>
            </a:extLst>
          </p:cNvPr>
          <p:cNvSpPr/>
          <p:nvPr/>
        </p:nvSpPr>
        <p:spPr>
          <a:xfrm>
            <a:off x="0" y="314548"/>
            <a:ext cx="9905999" cy="4150300"/>
          </a:xfrm>
          <a:custGeom>
            <a:avLst/>
            <a:gdLst>
              <a:gd name="connsiteX0" fmla="*/ 6295947 w 9108790"/>
              <a:gd name="connsiteY0" fmla="*/ 493497 h 3816295"/>
              <a:gd name="connsiteX1" fmla="*/ 6263532 w 9108790"/>
              <a:gd name="connsiteY1" fmla="*/ 606978 h 3816295"/>
              <a:gd name="connsiteX2" fmla="*/ 6265189 w 9108790"/>
              <a:gd name="connsiteY2" fmla="*/ 611947 h 3816295"/>
              <a:gd name="connsiteX3" fmla="*/ 6296957 w 9108790"/>
              <a:gd name="connsiteY3" fmla="*/ 500588 h 3816295"/>
              <a:gd name="connsiteX4" fmla="*/ 6195682 w 9108790"/>
              <a:gd name="connsiteY4" fmla="*/ 128105 h 3816295"/>
              <a:gd name="connsiteX5" fmla="*/ 6153409 w 9108790"/>
              <a:gd name="connsiteY5" fmla="*/ 230794 h 3816295"/>
              <a:gd name="connsiteX6" fmla="*/ 6155995 w 9108790"/>
              <a:gd name="connsiteY6" fmla="*/ 236343 h 3816295"/>
              <a:gd name="connsiteX7" fmla="*/ 6197503 w 9108790"/>
              <a:gd name="connsiteY7" fmla="*/ 135400 h 3816295"/>
              <a:gd name="connsiteX8" fmla="*/ 8719704 w 9108790"/>
              <a:gd name="connsiteY8" fmla="*/ 116112 h 3816295"/>
              <a:gd name="connsiteX9" fmla="*/ 8714947 w 9108790"/>
              <a:gd name="connsiteY9" fmla="*/ 120878 h 3816295"/>
              <a:gd name="connsiteX10" fmla="*/ 8717020 w 9108790"/>
              <a:gd name="connsiteY10" fmla="*/ 168599 h 3816295"/>
              <a:gd name="connsiteX11" fmla="*/ 8683865 w 9108790"/>
              <a:gd name="connsiteY11" fmla="*/ 251596 h 3816295"/>
              <a:gd name="connsiteX12" fmla="*/ 8683865 w 9108790"/>
              <a:gd name="connsiteY12" fmla="*/ 351192 h 3816295"/>
              <a:gd name="connsiteX13" fmla="*/ 8719704 w 9108790"/>
              <a:gd name="connsiteY13" fmla="*/ 399640 h 3816295"/>
              <a:gd name="connsiteX14" fmla="*/ 8719704 w 9108790"/>
              <a:gd name="connsiteY14" fmla="*/ 399162 h 3816295"/>
              <a:gd name="connsiteX15" fmla="*/ 8686319 w 9108790"/>
              <a:gd name="connsiteY15" fmla="*/ 354169 h 3816295"/>
              <a:gd name="connsiteX16" fmla="*/ 8686319 w 9108790"/>
              <a:gd name="connsiteY16" fmla="*/ 254395 h 3816295"/>
              <a:gd name="connsiteX17" fmla="*/ 8719633 w 9108790"/>
              <a:gd name="connsiteY17" fmla="*/ 171252 h 3816295"/>
              <a:gd name="connsiteX18" fmla="*/ 8717547 w 9108790"/>
              <a:gd name="connsiteY18" fmla="*/ 123446 h 3816295"/>
              <a:gd name="connsiteX19" fmla="*/ 8719704 w 9108790"/>
              <a:gd name="connsiteY19" fmla="*/ 121294 h 3816295"/>
              <a:gd name="connsiteX20" fmla="*/ 8708840 w 9108790"/>
              <a:gd name="connsiteY20" fmla="*/ 42243 h 3816295"/>
              <a:gd name="connsiteX21" fmla="*/ 8719704 w 9108790"/>
              <a:gd name="connsiteY21" fmla="*/ 53639 h 3816295"/>
              <a:gd name="connsiteX22" fmla="*/ 8719704 w 9108790"/>
              <a:gd name="connsiteY22" fmla="*/ 53346 h 3816295"/>
              <a:gd name="connsiteX23" fmla="*/ 8709221 w 9108790"/>
              <a:gd name="connsiteY23" fmla="*/ 42384 h 3816295"/>
              <a:gd name="connsiteX24" fmla="*/ 4060009 w 9108790"/>
              <a:gd name="connsiteY24" fmla="*/ 0 h 3816295"/>
              <a:gd name="connsiteX25" fmla="*/ 6138892 w 9108790"/>
              <a:gd name="connsiteY25" fmla="*/ 0 h 3816295"/>
              <a:gd name="connsiteX26" fmla="*/ 6130550 w 9108790"/>
              <a:gd name="connsiteY26" fmla="*/ 25032 h 3816295"/>
              <a:gd name="connsiteX27" fmla="*/ 6134014 w 9108790"/>
              <a:gd name="connsiteY27" fmla="*/ 27345 h 3816295"/>
              <a:gd name="connsiteX28" fmla="*/ 6143117 w 9108790"/>
              <a:gd name="connsiteY28" fmla="*/ 0 h 3816295"/>
              <a:gd name="connsiteX29" fmla="*/ 9108790 w 9108790"/>
              <a:gd name="connsiteY29" fmla="*/ 0 h 3816295"/>
              <a:gd name="connsiteX30" fmla="*/ 9108790 w 9108790"/>
              <a:gd name="connsiteY30" fmla="*/ 3816295 h 3816295"/>
              <a:gd name="connsiteX31" fmla="*/ 9067693 w 9108790"/>
              <a:gd name="connsiteY31" fmla="*/ 3807774 h 3816295"/>
              <a:gd name="connsiteX32" fmla="*/ 8866317 w 9108790"/>
              <a:gd name="connsiteY32" fmla="*/ 3724638 h 3816295"/>
              <a:gd name="connsiteX33" fmla="*/ 8667018 w 9108790"/>
              <a:gd name="connsiteY33" fmla="*/ 3608252 h 3816295"/>
              <a:gd name="connsiteX34" fmla="*/ 8617193 w 9108790"/>
              <a:gd name="connsiteY34" fmla="*/ 3508487 h 3816295"/>
              <a:gd name="connsiteX35" fmla="*/ 8550760 w 9108790"/>
              <a:gd name="connsiteY35" fmla="*/ 3408726 h 3816295"/>
              <a:gd name="connsiteX36" fmla="*/ 8517543 w 9108790"/>
              <a:gd name="connsiteY36" fmla="*/ 3342218 h 3816295"/>
              <a:gd name="connsiteX37" fmla="*/ 8550760 w 9108790"/>
              <a:gd name="connsiteY37" fmla="*/ 3209201 h 3816295"/>
              <a:gd name="connsiteX38" fmla="*/ 8334852 w 9108790"/>
              <a:gd name="connsiteY38" fmla="*/ 3092815 h 3816295"/>
              <a:gd name="connsiteX39" fmla="*/ 8185378 w 9108790"/>
              <a:gd name="connsiteY39" fmla="*/ 2976424 h 3816295"/>
              <a:gd name="connsiteX40" fmla="*/ 8118944 w 9108790"/>
              <a:gd name="connsiteY40" fmla="*/ 2876663 h 3816295"/>
              <a:gd name="connsiteX41" fmla="*/ 8002686 w 9108790"/>
              <a:gd name="connsiteY41" fmla="*/ 2793529 h 3816295"/>
              <a:gd name="connsiteX42" fmla="*/ 7903037 w 9108790"/>
              <a:gd name="connsiteY42" fmla="*/ 2743646 h 3816295"/>
              <a:gd name="connsiteX43" fmla="*/ 7919645 w 9108790"/>
              <a:gd name="connsiteY43" fmla="*/ 2577378 h 3816295"/>
              <a:gd name="connsiteX44" fmla="*/ 8002686 w 9108790"/>
              <a:gd name="connsiteY44" fmla="*/ 2494243 h 3816295"/>
              <a:gd name="connsiteX45" fmla="*/ 8118944 w 9108790"/>
              <a:gd name="connsiteY45" fmla="*/ 2394478 h 3816295"/>
              <a:gd name="connsiteX46" fmla="*/ 8002686 w 9108790"/>
              <a:gd name="connsiteY46" fmla="*/ 2327974 h 3816295"/>
              <a:gd name="connsiteX47" fmla="*/ 7969470 w 9108790"/>
              <a:gd name="connsiteY47" fmla="*/ 2261466 h 3816295"/>
              <a:gd name="connsiteX48" fmla="*/ 8069120 w 9108790"/>
              <a:gd name="connsiteY48" fmla="*/ 2145075 h 3816295"/>
              <a:gd name="connsiteX49" fmla="*/ 8168769 w 9108790"/>
              <a:gd name="connsiteY49" fmla="*/ 2111823 h 3816295"/>
              <a:gd name="connsiteX50" fmla="*/ 8085727 w 9108790"/>
              <a:gd name="connsiteY50" fmla="*/ 2012057 h 3816295"/>
              <a:gd name="connsiteX51" fmla="*/ 8002686 w 9108790"/>
              <a:gd name="connsiteY51" fmla="*/ 1862414 h 3816295"/>
              <a:gd name="connsiteX52" fmla="*/ 7903037 w 9108790"/>
              <a:gd name="connsiteY52" fmla="*/ 1746029 h 3816295"/>
              <a:gd name="connsiteX53" fmla="*/ 8002686 w 9108790"/>
              <a:gd name="connsiteY53" fmla="*/ 1679519 h 3816295"/>
              <a:gd name="connsiteX54" fmla="*/ 8006840 w 9108790"/>
              <a:gd name="connsiteY54" fmla="*/ 1735634 h 3816295"/>
              <a:gd name="connsiteX55" fmla="*/ 8007248 w 9108790"/>
              <a:gd name="connsiteY55" fmla="*/ 1736250 h 3816295"/>
              <a:gd name="connsiteX56" fmla="*/ 8003404 w 9108790"/>
              <a:gd name="connsiteY56" fmla="*/ 1684449 h 3816295"/>
              <a:gd name="connsiteX57" fmla="*/ 8136655 w 9108790"/>
              <a:gd name="connsiteY57" fmla="*/ 1634562 h 3816295"/>
              <a:gd name="connsiteX58" fmla="*/ 8369845 w 9108790"/>
              <a:gd name="connsiteY58" fmla="*/ 1501532 h 3816295"/>
              <a:gd name="connsiteX59" fmla="*/ 8586381 w 9108790"/>
              <a:gd name="connsiteY59" fmla="*/ 1218850 h 3816295"/>
              <a:gd name="connsiteX60" fmla="*/ 8653005 w 9108790"/>
              <a:gd name="connsiteY60" fmla="*/ 836394 h 3816295"/>
              <a:gd name="connsiteX61" fmla="*/ 8603034 w 9108790"/>
              <a:gd name="connsiteY61" fmla="*/ 703363 h 3816295"/>
              <a:gd name="connsiteX62" fmla="*/ 8719704 w 9108790"/>
              <a:gd name="connsiteY62" fmla="*/ 628489 h 3816295"/>
              <a:gd name="connsiteX63" fmla="*/ 8719704 w 9108790"/>
              <a:gd name="connsiteY63" fmla="*/ 623356 h 3816295"/>
              <a:gd name="connsiteX64" fmla="*/ 8600987 w 9108790"/>
              <a:gd name="connsiteY64" fmla="*/ 699781 h 3816295"/>
              <a:gd name="connsiteX65" fmla="*/ 8468383 w 9108790"/>
              <a:gd name="connsiteY65" fmla="*/ 633383 h 3816295"/>
              <a:gd name="connsiteX66" fmla="*/ 8236323 w 9108790"/>
              <a:gd name="connsiteY66" fmla="*/ 699781 h 3816295"/>
              <a:gd name="connsiteX67" fmla="*/ 8053986 w 9108790"/>
              <a:gd name="connsiteY67" fmla="*/ 799378 h 3816295"/>
              <a:gd name="connsiteX68" fmla="*/ 7821926 w 9108790"/>
              <a:gd name="connsiteY68" fmla="*/ 832577 h 3816295"/>
              <a:gd name="connsiteX69" fmla="*/ 7457261 w 9108790"/>
              <a:gd name="connsiteY69" fmla="*/ 649983 h 3816295"/>
              <a:gd name="connsiteX70" fmla="*/ 6976564 w 9108790"/>
              <a:gd name="connsiteY70" fmla="*/ 467389 h 3816295"/>
              <a:gd name="connsiteX71" fmla="*/ 6645049 w 9108790"/>
              <a:gd name="connsiteY71" fmla="*/ 483988 h 3816295"/>
              <a:gd name="connsiteX72" fmla="*/ 6479290 w 9108790"/>
              <a:gd name="connsiteY72" fmla="*/ 566986 h 3816295"/>
              <a:gd name="connsiteX73" fmla="*/ 6346684 w 9108790"/>
              <a:gd name="connsiteY73" fmla="*/ 566986 h 3816295"/>
              <a:gd name="connsiteX74" fmla="*/ 6296957 w 9108790"/>
              <a:gd name="connsiteY74" fmla="*/ 649983 h 3816295"/>
              <a:gd name="connsiteX75" fmla="*/ 6280379 w 9108790"/>
              <a:gd name="connsiteY75" fmla="*/ 666582 h 3816295"/>
              <a:gd name="connsiteX76" fmla="*/ 6277448 w 9108790"/>
              <a:gd name="connsiteY76" fmla="*/ 657764 h 3816295"/>
              <a:gd name="connsiteX77" fmla="*/ 6130550 w 9108790"/>
              <a:gd name="connsiteY77" fmla="*/ 706738 h 3816295"/>
              <a:gd name="connsiteX78" fmla="*/ 5997569 w 9108790"/>
              <a:gd name="connsiteY78" fmla="*/ 806504 h 3816295"/>
              <a:gd name="connsiteX79" fmla="*/ 5864587 w 9108790"/>
              <a:gd name="connsiteY79" fmla="*/ 906265 h 3816295"/>
              <a:gd name="connsiteX80" fmla="*/ 5681741 w 9108790"/>
              <a:gd name="connsiteY80" fmla="*/ 972773 h 3816295"/>
              <a:gd name="connsiteX81" fmla="*/ 5582003 w 9108790"/>
              <a:gd name="connsiteY81" fmla="*/ 1089164 h 3816295"/>
              <a:gd name="connsiteX82" fmla="*/ 5532133 w 9108790"/>
              <a:gd name="connsiteY82" fmla="*/ 1255433 h 3816295"/>
              <a:gd name="connsiteX83" fmla="*/ 5349288 w 9108790"/>
              <a:gd name="connsiteY83" fmla="*/ 1305310 h 3816295"/>
              <a:gd name="connsiteX84" fmla="*/ 5183062 w 9108790"/>
              <a:gd name="connsiteY84" fmla="*/ 1272059 h 3816295"/>
              <a:gd name="connsiteX85" fmla="*/ 5083324 w 9108790"/>
              <a:gd name="connsiteY85" fmla="*/ 1272059 h 3816295"/>
              <a:gd name="connsiteX86" fmla="*/ 4883852 w 9108790"/>
              <a:gd name="connsiteY86" fmla="*/ 1139041 h 3816295"/>
              <a:gd name="connsiteX87" fmla="*/ 4701006 w 9108790"/>
              <a:gd name="connsiteY87" fmla="*/ 1222175 h 3816295"/>
              <a:gd name="connsiteX88" fmla="*/ 4617894 w 9108790"/>
              <a:gd name="connsiteY88" fmla="*/ 1255433 h 3816295"/>
              <a:gd name="connsiteX89" fmla="*/ 4568024 w 9108790"/>
              <a:gd name="connsiteY89" fmla="*/ 1272059 h 3816295"/>
              <a:gd name="connsiteX90" fmla="*/ 4468290 w 9108790"/>
              <a:gd name="connsiteY90" fmla="*/ 1321941 h 3816295"/>
              <a:gd name="connsiteX91" fmla="*/ 4441277 w 9108790"/>
              <a:gd name="connsiteY91" fmla="*/ 1311547 h 3816295"/>
              <a:gd name="connsiteX92" fmla="*/ 4403193 w 9108790"/>
              <a:gd name="connsiteY92" fmla="*/ 1289492 h 3816295"/>
              <a:gd name="connsiteX93" fmla="*/ 4419292 w 9108790"/>
              <a:gd name="connsiteY93" fmla="*/ 1249221 h 3816295"/>
              <a:gd name="connsiteX94" fmla="*/ 4419055 w 9108790"/>
              <a:gd name="connsiteY94" fmla="*/ 1245535 h 3816295"/>
              <a:gd name="connsiteX95" fmla="*/ 4422577 w 9108790"/>
              <a:gd name="connsiteY95" fmla="*/ 1236726 h 3816295"/>
              <a:gd name="connsiteX96" fmla="*/ 4418421 w 9108790"/>
              <a:gd name="connsiteY96" fmla="*/ 1172298 h 3816295"/>
              <a:gd name="connsiteX97" fmla="*/ 4368552 w 9108790"/>
              <a:gd name="connsiteY97" fmla="*/ 1039281 h 3816295"/>
              <a:gd name="connsiteX98" fmla="*/ 4268819 w 9108790"/>
              <a:gd name="connsiteY98" fmla="*/ 906265 h 3816295"/>
              <a:gd name="connsiteX99" fmla="*/ 4285440 w 9108790"/>
              <a:gd name="connsiteY99" fmla="*/ 773247 h 3816295"/>
              <a:gd name="connsiteX100" fmla="*/ 4235570 w 9108790"/>
              <a:gd name="connsiteY100" fmla="*/ 656860 h 3816295"/>
              <a:gd name="connsiteX101" fmla="*/ 4218949 w 9108790"/>
              <a:gd name="connsiteY101" fmla="*/ 374200 h 3816295"/>
              <a:gd name="connsiteX102" fmla="*/ 4152458 w 9108790"/>
              <a:gd name="connsiteY102" fmla="*/ 291066 h 3816295"/>
              <a:gd name="connsiteX103" fmla="*/ 4119215 w 9108790"/>
              <a:gd name="connsiteY103" fmla="*/ 224558 h 3816295"/>
              <a:gd name="connsiteX104" fmla="*/ 4052724 w 9108790"/>
              <a:gd name="connsiteY104" fmla="*/ 58289 h 3816295"/>
              <a:gd name="connsiteX105" fmla="*/ 0 w 9108790"/>
              <a:gd name="connsiteY105" fmla="*/ 0 h 3816295"/>
              <a:gd name="connsiteX106" fmla="*/ 4058479 w 9108790"/>
              <a:gd name="connsiteY106" fmla="*/ 0 h 3816295"/>
              <a:gd name="connsiteX107" fmla="*/ 4052986 w 9108790"/>
              <a:gd name="connsiteY107" fmla="*/ 28038 h 3816295"/>
              <a:gd name="connsiteX108" fmla="*/ 4050133 w 9108790"/>
              <a:gd name="connsiteY108" fmla="*/ 72652 h 3816295"/>
              <a:gd name="connsiteX109" fmla="*/ 4116500 w 9108790"/>
              <a:gd name="connsiteY109" fmla="*/ 238659 h 3816295"/>
              <a:gd name="connsiteX110" fmla="*/ 4149682 w 9108790"/>
              <a:gd name="connsiteY110" fmla="*/ 305061 h 3816295"/>
              <a:gd name="connsiteX111" fmla="*/ 4216048 w 9108790"/>
              <a:gd name="connsiteY111" fmla="*/ 388063 h 3816295"/>
              <a:gd name="connsiteX112" fmla="*/ 4232638 w 9108790"/>
              <a:gd name="connsiteY112" fmla="*/ 670276 h 3816295"/>
              <a:gd name="connsiteX113" fmla="*/ 4282414 w 9108790"/>
              <a:gd name="connsiteY113" fmla="*/ 786477 h 3816295"/>
              <a:gd name="connsiteX114" fmla="*/ 4265824 w 9108790"/>
              <a:gd name="connsiteY114" fmla="*/ 919285 h 3816295"/>
              <a:gd name="connsiteX115" fmla="*/ 4365372 w 9108790"/>
              <a:gd name="connsiteY115" fmla="*/ 1052090 h 3816295"/>
              <a:gd name="connsiteX116" fmla="*/ 4415144 w 9108790"/>
              <a:gd name="connsiteY116" fmla="*/ 1184894 h 3816295"/>
              <a:gd name="connsiteX117" fmla="*/ 4419055 w 9108790"/>
              <a:gd name="connsiteY117" fmla="*/ 1245535 h 3816295"/>
              <a:gd name="connsiteX118" fmla="*/ 4401800 w 9108790"/>
              <a:gd name="connsiteY118" fmla="*/ 1288685 h 3816295"/>
              <a:gd name="connsiteX119" fmla="*/ 4403193 w 9108790"/>
              <a:gd name="connsiteY119" fmla="*/ 1289492 h 3816295"/>
              <a:gd name="connsiteX120" fmla="*/ 4398553 w 9108790"/>
              <a:gd name="connsiteY120" fmla="*/ 1301099 h 3816295"/>
              <a:gd name="connsiteX121" fmla="*/ 4365372 w 9108790"/>
              <a:gd name="connsiteY121" fmla="*/ 1301099 h 3816295"/>
              <a:gd name="connsiteX122" fmla="*/ 4348777 w 9108790"/>
              <a:gd name="connsiteY122" fmla="*/ 1350897 h 3816295"/>
              <a:gd name="connsiteX123" fmla="*/ 4282414 w 9108790"/>
              <a:gd name="connsiteY123" fmla="*/ 1367501 h 3816295"/>
              <a:gd name="connsiteX124" fmla="*/ 4232638 w 9108790"/>
              <a:gd name="connsiteY124" fmla="*/ 1400700 h 3816295"/>
              <a:gd name="connsiteX125" fmla="*/ 4199458 w 9108790"/>
              <a:gd name="connsiteY125" fmla="*/ 1483702 h 3816295"/>
              <a:gd name="connsiteX126" fmla="*/ 4182867 w 9108790"/>
              <a:gd name="connsiteY126" fmla="*/ 1550108 h 3816295"/>
              <a:gd name="connsiteX127" fmla="*/ 4099910 w 9108790"/>
              <a:gd name="connsiteY127" fmla="*/ 1566708 h 3816295"/>
              <a:gd name="connsiteX128" fmla="*/ 3983771 w 9108790"/>
              <a:gd name="connsiteY128" fmla="*/ 1500306 h 3816295"/>
              <a:gd name="connsiteX129" fmla="*/ 3917404 w 9108790"/>
              <a:gd name="connsiteY129" fmla="*/ 1417299 h 3816295"/>
              <a:gd name="connsiteX130" fmla="*/ 3784675 w 9108790"/>
              <a:gd name="connsiteY130" fmla="*/ 1500306 h 3816295"/>
              <a:gd name="connsiteX131" fmla="*/ 3784675 w 9108790"/>
              <a:gd name="connsiteY131" fmla="*/ 1616510 h 3816295"/>
              <a:gd name="connsiteX132" fmla="*/ 3801266 w 9108790"/>
              <a:gd name="connsiteY132" fmla="*/ 1716111 h 3816295"/>
              <a:gd name="connsiteX133" fmla="*/ 3701718 w 9108790"/>
              <a:gd name="connsiteY133" fmla="*/ 1848915 h 3816295"/>
              <a:gd name="connsiteX134" fmla="*/ 3568989 w 9108790"/>
              <a:gd name="connsiteY134" fmla="*/ 1815717 h 3816295"/>
              <a:gd name="connsiteX135" fmla="*/ 3502622 w 9108790"/>
              <a:gd name="connsiteY135" fmla="*/ 1699511 h 3816295"/>
              <a:gd name="connsiteX136" fmla="*/ 3369893 w 9108790"/>
              <a:gd name="connsiteY136" fmla="*/ 1666309 h 3816295"/>
              <a:gd name="connsiteX137" fmla="*/ 3220569 w 9108790"/>
              <a:gd name="connsiteY137" fmla="*/ 1682912 h 3816295"/>
              <a:gd name="connsiteX138" fmla="*/ 3220569 w 9108790"/>
              <a:gd name="connsiteY138" fmla="*/ 1649709 h 3816295"/>
              <a:gd name="connsiteX139" fmla="*/ 3087839 w 9108790"/>
              <a:gd name="connsiteY139" fmla="*/ 1716111 h 3816295"/>
              <a:gd name="connsiteX140" fmla="*/ 2955111 w 9108790"/>
              <a:gd name="connsiteY140" fmla="*/ 1765913 h 3816295"/>
              <a:gd name="connsiteX141" fmla="*/ 2855563 w 9108790"/>
              <a:gd name="connsiteY141" fmla="*/ 1848915 h 3816295"/>
              <a:gd name="connsiteX142" fmla="*/ 2838968 w 9108790"/>
              <a:gd name="connsiteY142" fmla="*/ 1898718 h 3816295"/>
              <a:gd name="connsiteX143" fmla="*/ 2805786 w 9108790"/>
              <a:gd name="connsiteY143" fmla="*/ 1865519 h 3816295"/>
              <a:gd name="connsiteX144" fmla="*/ 2722830 w 9108790"/>
              <a:gd name="connsiteY144" fmla="*/ 1882119 h 3816295"/>
              <a:gd name="connsiteX145" fmla="*/ 2639872 w 9108790"/>
              <a:gd name="connsiteY145" fmla="*/ 1898718 h 3816295"/>
              <a:gd name="connsiteX146" fmla="*/ 2507142 w 9108790"/>
              <a:gd name="connsiteY146" fmla="*/ 1898718 h 3816295"/>
              <a:gd name="connsiteX147" fmla="*/ 2457372 w 9108790"/>
              <a:gd name="connsiteY147" fmla="*/ 1865519 h 3816295"/>
              <a:gd name="connsiteX148" fmla="*/ 2407595 w 9108790"/>
              <a:gd name="connsiteY148" fmla="*/ 1848915 h 3816295"/>
              <a:gd name="connsiteX149" fmla="*/ 2391005 w 9108790"/>
              <a:gd name="connsiteY149" fmla="*/ 1799117 h 3816295"/>
              <a:gd name="connsiteX150" fmla="*/ 2341229 w 9108790"/>
              <a:gd name="connsiteY150" fmla="*/ 1732711 h 3816295"/>
              <a:gd name="connsiteX151" fmla="*/ 2324638 w 9108790"/>
              <a:gd name="connsiteY151" fmla="*/ 1649709 h 3816295"/>
              <a:gd name="connsiteX152" fmla="*/ 2291456 w 9108790"/>
              <a:gd name="connsiteY152" fmla="*/ 1566708 h 3816295"/>
              <a:gd name="connsiteX153" fmla="*/ 2158728 w 9108790"/>
              <a:gd name="connsiteY153" fmla="*/ 1583307 h 3816295"/>
              <a:gd name="connsiteX154" fmla="*/ 2042589 w 9108790"/>
              <a:gd name="connsiteY154" fmla="*/ 1566708 h 3816295"/>
              <a:gd name="connsiteX155" fmla="*/ 1943037 w 9108790"/>
              <a:gd name="connsiteY155" fmla="*/ 1583307 h 3816295"/>
              <a:gd name="connsiteX156" fmla="*/ 1860083 w 9108790"/>
              <a:gd name="connsiteY156" fmla="*/ 1716111 h 3816295"/>
              <a:gd name="connsiteX157" fmla="*/ 1760536 w 9108790"/>
              <a:gd name="connsiteY157" fmla="*/ 1749315 h 3816295"/>
              <a:gd name="connsiteX158" fmla="*/ 1743941 w 9108790"/>
              <a:gd name="connsiteY158" fmla="*/ 1865519 h 3816295"/>
              <a:gd name="connsiteX159" fmla="*/ 1694169 w 9108790"/>
              <a:gd name="connsiteY159" fmla="*/ 1965120 h 3816295"/>
              <a:gd name="connsiteX160" fmla="*/ 1693851 w 9108790"/>
              <a:gd name="connsiteY160" fmla="*/ 1964859 h 3816295"/>
              <a:gd name="connsiteX161" fmla="*/ 1726336 w 9108790"/>
              <a:gd name="connsiteY161" fmla="*/ 2086968 h 3816295"/>
              <a:gd name="connsiteX162" fmla="*/ 1759503 w 9108790"/>
              <a:gd name="connsiteY162" fmla="*/ 2211641 h 3816295"/>
              <a:gd name="connsiteX163" fmla="*/ 1676586 w 9108790"/>
              <a:gd name="connsiteY163" fmla="*/ 2195019 h 3816295"/>
              <a:gd name="connsiteX164" fmla="*/ 1676586 w 9108790"/>
              <a:gd name="connsiteY164" fmla="*/ 2328004 h 3816295"/>
              <a:gd name="connsiteX165" fmla="*/ 1709753 w 9108790"/>
              <a:gd name="connsiteY165" fmla="*/ 2494238 h 3816295"/>
              <a:gd name="connsiteX166" fmla="*/ 1577082 w 9108790"/>
              <a:gd name="connsiteY166" fmla="*/ 2627224 h 3816295"/>
              <a:gd name="connsiteX167" fmla="*/ 1527334 w 9108790"/>
              <a:gd name="connsiteY167" fmla="*/ 2677094 h 3816295"/>
              <a:gd name="connsiteX168" fmla="*/ 1494165 w 9108790"/>
              <a:gd name="connsiteY168" fmla="*/ 2743589 h 3816295"/>
              <a:gd name="connsiteX169" fmla="*/ 1477584 w 9108790"/>
              <a:gd name="connsiteY169" fmla="*/ 2826705 h 3816295"/>
              <a:gd name="connsiteX170" fmla="*/ 1494165 w 9108790"/>
              <a:gd name="connsiteY170" fmla="*/ 2893196 h 3816295"/>
              <a:gd name="connsiteX171" fmla="*/ 1261995 w 9108790"/>
              <a:gd name="connsiteY171" fmla="*/ 2743589 h 3816295"/>
              <a:gd name="connsiteX172" fmla="*/ 1179077 w 9108790"/>
              <a:gd name="connsiteY172" fmla="*/ 2743589 h 3816295"/>
              <a:gd name="connsiteX173" fmla="*/ 1062991 w 9108790"/>
              <a:gd name="connsiteY173" fmla="*/ 2660472 h 3816295"/>
              <a:gd name="connsiteX174" fmla="*/ 1013242 w 9108790"/>
              <a:gd name="connsiteY174" fmla="*/ 2577355 h 3816295"/>
              <a:gd name="connsiteX175" fmla="*/ 946906 w 9108790"/>
              <a:gd name="connsiteY175" fmla="*/ 2544107 h 3816295"/>
              <a:gd name="connsiteX176" fmla="*/ 897157 w 9108790"/>
              <a:gd name="connsiteY176" fmla="*/ 2577355 h 3816295"/>
              <a:gd name="connsiteX177" fmla="*/ 863989 w 9108790"/>
              <a:gd name="connsiteY177" fmla="*/ 2610598 h 3816295"/>
              <a:gd name="connsiteX178" fmla="*/ 797653 w 9108790"/>
              <a:gd name="connsiteY178" fmla="*/ 2610598 h 3816295"/>
              <a:gd name="connsiteX179" fmla="*/ 747903 w 9108790"/>
              <a:gd name="connsiteY179" fmla="*/ 2544107 h 3816295"/>
              <a:gd name="connsiteX180" fmla="*/ 598651 w 9108790"/>
              <a:gd name="connsiteY180" fmla="*/ 2510860 h 3816295"/>
              <a:gd name="connsiteX181" fmla="*/ 615232 w 9108790"/>
              <a:gd name="connsiteY181" fmla="*/ 2427744 h 3816295"/>
              <a:gd name="connsiteX182" fmla="*/ 615232 w 9108790"/>
              <a:gd name="connsiteY182" fmla="*/ 2361248 h 3816295"/>
              <a:gd name="connsiteX183" fmla="*/ 399647 w 9108790"/>
              <a:gd name="connsiteY183" fmla="*/ 2394496 h 3816295"/>
              <a:gd name="connsiteX184" fmla="*/ 266976 w 9108790"/>
              <a:gd name="connsiteY184" fmla="*/ 2510860 h 3816295"/>
              <a:gd name="connsiteX185" fmla="*/ 101141 w 9108790"/>
              <a:gd name="connsiteY185" fmla="*/ 2444365 h 3816295"/>
              <a:gd name="connsiteX186" fmla="*/ 67973 w 9108790"/>
              <a:gd name="connsiteY186" fmla="*/ 2460991 h 3816295"/>
              <a:gd name="connsiteX187" fmla="*/ 51391 w 9108790"/>
              <a:gd name="connsiteY187" fmla="*/ 2494238 h 3816295"/>
              <a:gd name="connsiteX188" fmla="*/ 16150 w 9108790"/>
              <a:gd name="connsiteY188" fmla="*/ 2519171 h 3816295"/>
              <a:gd name="connsiteX189" fmla="*/ 0 w 9108790"/>
              <a:gd name="connsiteY189" fmla="*/ 2527618 h 381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9108790" h="3816295">
                <a:moveTo>
                  <a:pt x="6295947" y="493497"/>
                </a:moveTo>
                <a:lnTo>
                  <a:pt x="6263532" y="606978"/>
                </a:lnTo>
                <a:lnTo>
                  <a:pt x="6265189" y="611947"/>
                </a:lnTo>
                <a:lnTo>
                  <a:pt x="6296957" y="500588"/>
                </a:lnTo>
                <a:close/>
                <a:moveTo>
                  <a:pt x="6195682" y="128105"/>
                </a:moveTo>
                <a:lnTo>
                  <a:pt x="6153409" y="230794"/>
                </a:lnTo>
                <a:lnTo>
                  <a:pt x="6155995" y="236343"/>
                </a:lnTo>
                <a:lnTo>
                  <a:pt x="6197503" y="135400"/>
                </a:lnTo>
                <a:close/>
                <a:moveTo>
                  <a:pt x="8719704" y="116112"/>
                </a:moveTo>
                <a:lnTo>
                  <a:pt x="8714947" y="120878"/>
                </a:lnTo>
                <a:cubicBezTo>
                  <a:pt x="8712875" y="131251"/>
                  <a:pt x="8717020" y="143700"/>
                  <a:pt x="8717020" y="168599"/>
                </a:cubicBezTo>
                <a:cubicBezTo>
                  <a:pt x="8717020" y="201797"/>
                  <a:pt x="8683865" y="218397"/>
                  <a:pt x="8683865" y="251596"/>
                </a:cubicBezTo>
                <a:cubicBezTo>
                  <a:pt x="8683865" y="284795"/>
                  <a:pt x="8683865" y="334594"/>
                  <a:pt x="8683865" y="351192"/>
                </a:cubicBezTo>
                <a:lnTo>
                  <a:pt x="8719704" y="399640"/>
                </a:lnTo>
                <a:lnTo>
                  <a:pt x="8719704" y="399162"/>
                </a:lnTo>
                <a:lnTo>
                  <a:pt x="8686319" y="354169"/>
                </a:lnTo>
                <a:cubicBezTo>
                  <a:pt x="8686319" y="337539"/>
                  <a:pt x="8686319" y="287652"/>
                  <a:pt x="8686319" y="254395"/>
                </a:cubicBezTo>
                <a:cubicBezTo>
                  <a:pt x="8686319" y="221139"/>
                  <a:pt x="8719633" y="204508"/>
                  <a:pt x="8719633" y="171252"/>
                </a:cubicBezTo>
                <a:cubicBezTo>
                  <a:pt x="8719633" y="146313"/>
                  <a:pt x="8715465" y="133841"/>
                  <a:pt x="8717547" y="123446"/>
                </a:cubicBezTo>
                <a:lnTo>
                  <a:pt x="8719704" y="121294"/>
                </a:lnTo>
                <a:close/>
                <a:moveTo>
                  <a:pt x="8708840" y="42243"/>
                </a:moveTo>
                <a:lnTo>
                  <a:pt x="8719704" y="53639"/>
                </a:lnTo>
                <a:lnTo>
                  <a:pt x="8719704" y="53346"/>
                </a:lnTo>
                <a:lnTo>
                  <a:pt x="8709221" y="42384"/>
                </a:lnTo>
                <a:close/>
                <a:moveTo>
                  <a:pt x="4060009" y="0"/>
                </a:moveTo>
                <a:lnTo>
                  <a:pt x="6138892" y="0"/>
                </a:lnTo>
                <a:lnTo>
                  <a:pt x="6130550" y="25032"/>
                </a:lnTo>
                <a:lnTo>
                  <a:pt x="6134014" y="27345"/>
                </a:lnTo>
                <a:lnTo>
                  <a:pt x="6143117" y="0"/>
                </a:lnTo>
                <a:lnTo>
                  <a:pt x="9108790" y="0"/>
                </a:lnTo>
                <a:lnTo>
                  <a:pt x="9108790" y="3816295"/>
                </a:lnTo>
                <a:lnTo>
                  <a:pt x="9067693" y="3807774"/>
                </a:lnTo>
                <a:cubicBezTo>
                  <a:pt x="8999185" y="3791147"/>
                  <a:pt x="8924447" y="3766206"/>
                  <a:pt x="8866317" y="3724638"/>
                </a:cubicBezTo>
                <a:cubicBezTo>
                  <a:pt x="8750059" y="3658130"/>
                  <a:pt x="8700234" y="3641504"/>
                  <a:pt x="8667018" y="3608252"/>
                </a:cubicBezTo>
                <a:cubicBezTo>
                  <a:pt x="8617193" y="3574995"/>
                  <a:pt x="8633802" y="3574995"/>
                  <a:pt x="8617193" y="3508487"/>
                </a:cubicBezTo>
                <a:cubicBezTo>
                  <a:pt x="8617193" y="3425352"/>
                  <a:pt x="8617193" y="3425352"/>
                  <a:pt x="8550760" y="3408726"/>
                </a:cubicBezTo>
                <a:cubicBezTo>
                  <a:pt x="8500935" y="3392100"/>
                  <a:pt x="8467719" y="3392100"/>
                  <a:pt x="8517543" y="3342218"/>
                </a:cubicBezTo>
                <a:cubicBezTo>
                  <a:pt x="8583976" y="3292336"/>
                  <a:pt x="8650410" y="3275710"/>
                  <a:pt x="8550760" y="3209201"/>
                </a:cubicBezTo>
                <a:cubicBezTo>
                  <a:pt x="8434502" y="3142693"/>
                  <a:pt x="8401285" y="3126067"/>
                  <a:pt x="8334852" y="3092815"/>
                </a:cubicBezTo>
                <a:cubicBezTo>
                  <a:pt x="8268419" y="3042932"/>
                  <a:pt x="8218595" y="3026306"/>
                  <a:pt x="8185378" y="2976424"/>
                </a:cubicBezTo>
                <a:cubicBezTo>
                  <a:pt x="8152161" y="2943172"/>
                  <a:pt x="8135553" y="2926546"/>
                  <a:pt x="8118944" y="2876663"/>
                </a:cubicBezTo>
                <a:cubicBezTo>
                  <a:pt x="8085727" y="2826781"/>
                  <a:pt x="8069120" y="2776903"/>
                  <a:pt x="8002686" y="2793529"/>
                </a:cubicBezTo>
                <a:cubicBezTo>
                  <a:pt x="7919645" y="2810155"/>
                  <a:pt x="7869820" y="2810155"/>
                  <a:pt x="7903037" y="2743646"/>
                </a:cubicBezTo>
                <a:cubicBezTo>
                  <a:pt x="7919645" y="2677138"/>
                  <a:pt x="7903037" y="2627260"/>
                  <a:pt x="7919645" y="2577378"/>
                </a:cubicBezTo>
                <a:cubicBezTo>
                  <a:pt x="7936253" y="2544121"/>
                  <a:pt x="7952861" y="2510869"/>
                  <a:pt x="8002686" y="2494243"/>
                </a:cubicBezTo>
                <a:cubicBezTo>
                  <a:pt x="8069120" y="2460987"/>
                  <a:pt x="8185378" y="2444361"/>
                  <a:pt x="8118944" y="2394478"/>
                </a:cubicBezTo>
                <a:cubicBezTo>
                  <a:pt x="8052512" y="2344600"/>
                  <a:pt x="8052512" y="2327974"/>
                  <a:pt x="8002686" y="2327974"/>
                </a:cubicBezTo>
                <a:cubicBezTo>
                  <a:pt x="7952861" y="2327974"/>
                  <a:pt x="7952861" y="2294718"/>
                  <a:pt x="7969470" y="2261466"/>
                </a:cubicBezTo>
                <a:cubicBezTo>
                  <a:pt x="8002686" y="2228209"/>
                  <a:pt x="8019295" y="2145075"/>
                  <a:pt x="8069120" y="2145075"/>
                </a:cubicBezTo>
                <a:cubicBezTo>
                  <a:pt x="8118944" y="2145075"/>
                  <a:pt x="8152161" y="2161700"/>
                  <a:pt x="8168769" y="2111823"/>
                </a:cubicBezTo>
                <a:cubicBezTo>
                  <a:pt x="8185378" y="2061940"/>
                  <a:pt x="8118944" y="2045314"/>
                  <a:pt x="8085727" y="2012057"/>
                </a:cubicBezTo>
                <a:cubicBezTo>
                  <a:pt x="8052512" y="1962180"/>
                  <a:pt x="8052512" y="1912298"/>
                  <a:pt x="8002686" y="1862414"/>
                </a:cubicBezTo>
                <a:cubicBezTo>
                  <a:pt x="7952861" y="1829163"/>
                  <a:pt x="7919645" y="1779280"/>
                  <a:pt x="7903037" y="1746029"/>
                </a:cubicBezTo>
                <a:cubicBezTo>
                  <a:pt x="7936253" y="1729397"/>
                  <a:pt x="7952861" y="1696145"/>
                  <a:pt x="8002686" y="1679519"/>
                </a:cubicBezTo>
                <a:cubicBezTo>
                  <a:pt x="8002686" y="1696145"/>
                  <a:pt x="8002686" y="1716931"/>
                  <a:pt x="8006840" y="1735634"/>
                </a:cubicBezTo>
                <a:lnTo>
                  <a:pt x="8007248" y="1736250"/>
                </a:lnTo>
                <a:lnTo>
                  <a:pt x="8003404" y="1684449"/>
                </a:lnTo>
                <a:cubicBezTo>
                  <a:pt x="8036718" y="1667819"/>
                  <a:pt x="8086685" y="1651193"/>
                  <a:pt x="8136655" y="1634562"/>
                </a:cubicBezTo>
                <a:cubicBezTo>
                  <a:pt x="8269908" y="1584676"/>
                  <a:pt x="8319878" y="1534793"/>
                  <a:pt x="8369845" y="1501532"/>
                </a:cubicBezTo>
                <a:cubicBezTo>
                  <a:pt x="8403159" y="1451650"/>
                  <a:pt x="8536410" y="1301994"/>
                  <a:pt x="8586381" y="1218850"/>
                </a:cubicBezTo>
                <a:cubicBezTo>
                  <a:pt x="8636348" y="1135706"/>
                  <a:pt x="8702976" y="986050"/>
                  <a:pt x="8653005" y="836394"/>
                </a:cubicBezTo>
                <a:cubicBezTo>
                  <a:pt x="8636348" y="786507"/>
                  <a:pt x="8619691" y="736625"/>
                  <a:pt x="8603034" y="703363"/>
                </a:cubicBezTo>
                <a:lnTo>
                  <a:pt x="8719704" y="628489"/>
                </a:lnTo>
                <a:lnTo>
                  <a:pt x="8719704" y="623356"/>
                </a:lnTo>
                <a:lnTo>
                  <a:pt x="8600987" y="699781"/>
                </a:lnTo>
                <a:cubicBezTo>
                  <a:pt x="8567837" y="649983"/>
                  <a:pt x="8534683" y="616783"/>
                  <a:pt x="8468383" y="633383"/>
                </a:cubicBezTo>
                <a:cubicBezTo>
                  <a:pt x="8368928" y="649983"/>
                  <a:pt x="8252896" y="649983"/>
                  <a:pt x="8236323" y="699781"/>
                </a:cubicBezTo>
                <a:cubicBezTo>
                  <a:pt x="8203169" y="749580"/>
                  <a:pt x="8120291" y="766178"/>
                  <a:pt x="8053986" y="799378"/>
                </a:cubicBezTo>
                <a:cubicBezTo>
                  <a:pt x="7987686" y="815977"/>
                  <a:pt x="7971108" y="882375"/>
                  <a:pt x="7821926" y="832577"/>
                </a:cubicBezTo>
                <a:cubicBezTo>
                  <a:pt x="7672743" y="782778"/>
                  <a:pt x="7523562" y="683181"/>
                  <a:pt x="7457261" y="649983"/>
                </a:cubicBezTo>
                <a:cubicBezTo>
                  <a:pt x="7390956" y="600184"/>
                  <a:pt x="7274929" y="450789"/>
                  <a:pt x="6976564" y="467389"/>
                </a:cubicBezTo>
                <a:cubicBezTo>
                  <a:pt x="6827382" y="483988"/>
                  <a:pt x="6744504" y="450789"/>
                  <a:pt x="6645049" y="483988"/>
                </a:cubicBezTo>
                <a:cubicBezTo>
                  <a:pt x="6529017" y="517187"/>
                  <a:pt x="6562167" y="566986"/>
                  <a:pt x="6479290" y="566986"/>
                </a:cubicBezTo>
                <a:cubicBezTo>
                  <a:pt x="6412990" y="583585"/>
                  <a:pt x="6396412" y="517187"/>
                  <a:pt x="6346684" y="566986"/>
                </a:cubicBezTo>
                <a:cubicBezTo>
                  <a:pt x="6296957" y="600184"/>
                  <a:pt x="6346684" y="649983"/>
                  <a:pt x="6296957" y="649983"/>
                </a:cubicBezTo>
                <a:cubicBezTo>
                  <a:pt x="6296957" y="649983"/>
                  <a:pt x="6280379" y="666582"/>
                  <a:pt x="6280379" y="666582"/>
                </a:cubicBezTo>
                <a:lnTo>
                  <a:pt x="6277448" y="657764"/>
                </a:lnTo>
                <a:lnTo>
                  <a:pt x="6130550" y="706738"/>
                </a:lnTo>
                <a:cubicBezTo>
                  <a:pt x="6047438" y="723370"/>
                  <a:pt x="6014191" y="723370"/>
                  <a:pt x="5997569" y="806504"/>
                </a:cubicBezTo>
                <a:cubicBezTo>
                  <a:pt x="5964322" y="889639"/>
                  <a:pt x="5914457" y="889639"/>
                  <a:pt x="5864587" y="906265"/>
                </a:cubicBezTo>
                <a:cubicBezTo>
                  <a:pt x="5814718" y="922890"/>
                  <a:pt x="5731606" y="906265"/>
                  <a:pt x="5681741" y="972773"/>
                </a:cubicBezTo>
                <a:cubicBezTo>
                  <a:pt x="5631872" y="1022655"/>
                  <a:pt x="5582003" y="1039281"/>
                  <a:pt x="5582003" y="1089164"/>
                </a:cubicBezTo>
                <a:cubicBezTo>
                  <a:pt x="5598625" y="1155668"/>
                  <a:pt x="5598625" y="1205550"/>
                  <a:pt x="5532133" y="1255433"/>
                </a:cubicBezTo>
                <a:cubicBezTo>
                  <a:pt x="5465647" y="1305310"/>
                  <a:pt x="5432400" y="1338567"/>
                  <a:pt x="5349288" y="1305310"/>
                </a:cubicBezTo>
                <a:cubicBezTo>
                  <a:pt x="5282797" y="1255433"/>
                  <a:pt x="5199684" y="1222175"/>
                  <a:pt x="5183062" y="1272059"/>
                </a:cubicBezTo>
                <a:cubicBezTo>
                  <a:pt x="5149815" y="1305310"/>
                  <a:pt x="5116572" y="1338567"/>
                  <a:pt x="5083324" y="1272059"/>
                </a:cubicBezTo>
                <a:cubicBezTo>
                  <a:pt x="5033460" y="1205550"/>
                  <a:pt x="4966969" y="1105790"/>
                  <a:pt x="4883852" y="1139041"/>
                </a:cubicBezTo>
                <a:cubicBezTo>
                  <a:pt x="4800740" y="1172298"/>
                  <a:pt x="4784118" y="1155668"/>
                  <a:pt x="4701006" y="1222175"/>
                </a:cubicBezTo>
                <a:cubicBezTo>
                  <a:pt x="4684384" y="1238807"/>
                  <a:pt x="4651137" y="1255433"/>
                  <a:pt x="4617894" y="1255433"/>
                </a:cubicBezTo>
                <a:cubicBezTo>
                  <a:pt x="4601268" y="1255433"/>
                  <a:pt x="4584645" y="1255433"/>
                  <a:pt x="4568024" y="1272059"/>
                </a:cubicBezTo>
                <a:cubicBezTo>
                  <a:pt x="4518155" y="1288685"/>
                  <a:pt x="4534781" y="1355193"/>
                  <a:pt x="4468290" y="1321941"/>
                </a:cubicBezTo>
                <a:cubicBezTo>
                  <a:pt x="4459977" y="1321941"/>
                  <a:pt x="4451665" y="1317784"/>
                  <a:pt x="4441277" y="1311547"/>
                </a:cubicBezTo>
                <a:lnTo>
                  <a:pt x="4403193" y="1289492"/>
                </a:lnTo>
                <a:lnTo>
                  <a:pt x="4419292" y="1249221"/>
                </a:lnTo>
                <a:lnTo>
                  <a:pt x="4419055" y="1245535"/>
                </a:lnTo>
                <a:lnTo>
                  <a:pt x="4422577" y="1236726"/>
                </a:lnTo>
                <a:cubicBezTo>
                  <a:pt x="4426732" y="1218021"/>
                  <a:pt x="4426732" y="1197237"/>
                  <a:pt x="4418421" y="1172298"/>
                </a:cubicBezTo>
                <a:cubicBezTo>
                  <a:pt x="4418421" y="1105790"/>
                  <a:pt x="4401800" y="1089164"/>
                  <a:pt x="4368552" y="1039281"/>
                </a:cubicBezTo>
                <a:cubicBezTo>
                  <a:pt x="4351931" y="989398"/>
                  <a:pt x="4285440" y="956147"/>
                  <a:pt x="4268819" y="906265"/>
                </a:cubicBezTo>
                <a:cubicBezTo>
                  <a:pt x="4252196" y="856381"/>
                  <a:pt x="4285440" y="823130"/>
                  <a:pt x="4285440" y="773247"/>
                </a:cubicBezTo>
                <a:cubicBezTo>
                  <a:pt x="4285440" y="723370"/>
                  <a:pt x="4268819" y="690112"/>
                  <a:pt x="4235570" y="656860"/>
                </a:cubicBezTo>
                <a:cubicBezTo>
                  <a:pt x="4185705" y="557095"/>
                  <a:pt x="4268819" y="457335"/>
                  <a:pt x="4218949" y="374200"/>
                </a:cubicBezTo>
                <a:cubicBezTo>
                  <a:pt x="4202327" y="340948"/>
                  <a:pt x="4169080" y="324318"/>
                  <a:pt x="4152458" y="291066"/>
                </a:cubicBezTo>
                <a:cubicBezTo>
                  <a:pt x="4135836" y="274440"/>
                  <a:pt x="4119215" y="241184"/>
                  <a:pt x="4119215" y="224558"/>
                </a:cubicBezTo>
                <a:cubicBezTo>
                  <a:pt x="4069346" y="158049"/>
                  <a:pt x="4052724" y="141423"/>
                  <a:pt x="4052724" y="58289"/>
                </a:cubicBezTo>
                <a:close/>
                <a:moveTo>
                  <a:pt x="0" y="0"/>
                </a:moveTo>
                <a:lnTo>
                  <a:pt x="4058479" y="0"/>
                </a:lnTo>
                <a:lnTo>
                  <a:pt x="4052986" y="28038"/>
                </a:lnTo>
                <a:cubicBezTo>
                  <a:pt x="4051171" y="41527"/>
                  <a:pt x="4050133" y="56052"/>
                  <a:pt x="4050133" y="72652"/>
                </a:cubicBezTo>
                <a:cubicBezTo>
                  <a:pt x="4050133" y="155653"/>
                  <a:pt x="4066728" y="172257"/>
                  <a:pt x="4116500" y="238659"/>
                </a:cubicBezTo>
                <a:cubicBezTo>
                  <a:pt x="4116500" y="255259"/>
                  <a:pt x="4133091" y="288457"/>
                  <a:pt x="4149682" y="305061"/>
                </a:cubicBezTo>
                <a:cubicBezTo>
                  <a:pt x="4166276" y="338261"/>
                  <a:pt x="4199458" y="354865"/>
                  <a:pt x="4216048" y="388063"/>
                </a:cubicBezTo>
                <a:cubicBezTo>
                  <a:pt x="4265824" y="471064"/>
                  <a:pt x="4182867" y="570670"/>
                  <a:pt x="4232638" y="670276"/>
                </a:cubicBezTo>
                <a:cubicBezTo>
                  <a:pt x="4265824" y="703475"/>
                  <a:pt x="4282414" y="736678"/>
                  <a:pt x="4282414" y="786477"/>
                </a:cubicBezTo>
                <a:cubicBezTo>
                  <a:pt x="4282414" y="836279"/>
                  <a:pt x="4249229" y="869483"/>
                  <a:pt x="4265824" y="919285"/>
                </a:cubicBezTo>
                <a:cubicBezTo>
                  <a:pt x="4282414" y="969084"/>
                  <a:pt x="4348777" y="1002286"/>
                  <a:pt x="4365372" y="1052090"/>
                </a:cubicBezTo>
                <a:cubicBezTo>
                  <a:pt x="4398553" y="1101888"/>
                  <a:pt x="4415144" y="1118492"/>
                  <a:pt x="4415144" y="1184894"/>
                </a:cubicBezTo>
                <a:lnTo>
                  <a:pt x="4419055" y="1245535"/>
                </a:lnTo>
                <a:lnTo>
                  <a:pt x="4401800" y="1288685"/>
                </a:lnTo>
                <a:lnTo>
                  <a:pt x="4403193" y="1289492"/>
                </a:lnTo>
                <a:lnTo>
                  <a:pt x="4398553" y="1301099"/>
                </a:lnTo>
                <a:cubicBezTo>
                  <a:pt x="4381963" y="1301099"/>
                  <a:pt x="4365372" y="1301099"/>
                  <a:pt x="4365372" y="1301099"/>
                </a:cubicBezTo>
                <a:cubicBezTo>
                  <a:pt x="4332187" y="1317699"/>
                  <a:pt x="4348777" y="1334297"/>
                  <a:pt x="4348777" y="1350897"/>
                </a:cubicBezTo>
                <a:cubicBezTo>
                  <a:pt x="4332187" y="1367501"/>
                  <a:pt x="4315596" y="1367501"/>
                  <a:pt x="4282414" y="1367501"/>
                </a:cubicBezTo>
                <a:cubicBezTo>
                  <a:pt x="4265824" y="1367501"/>
                  <a:pt x="4249229" y="1367501"/>
                  <a:pt x="4232638" y="1400700"/>
                </a:cubicBezTo>
                <a:cubicBezTo>
                  <a:pt x="4216048" y="1417299"/>
                  <a:pt x="4199458" y="1450502"/>
                  <a:pt x="4199458" y="1483702"/>
                </a:cubicBezTo>
                <a:cubicBezTo>
                  <a:pt x="4182867" y="1500306"/>
                  <a:pt x="4199458" y="1533504"/>
                  <a:pt x="4182867" y="1550108"/>
                </a:cubicBezTo>
                <a:cubicBezTo>
                  <a:pt x="4149682" y="1566708"/>
                  <a:pt x="4133091" y="1566708"/>
                  <a:pt x="4099910" y="1566708"/>
                </a:cubicBezTo>
                <a:cubicBezTo>
                  <a:pt x="4050133" y="1566708"/>
                  <a:pt x="4000361" y="1550108"/>
                  <a:pt x="3983771" y="1500306"/>
                </a:cubicBezTo>
                <a:cubicBezTo>
                  <a:pt x="3967180" y="1450502"/>
                  <a:pt x="3967180" y="1417299"/>
                  <a:pt x="3917404" y="1417299"/>
                </a:cubicBezTo>
                <a:cubicBezTo>
                  <a:pt x="3867633" y="1417299"/>
                  <a:pt x="3801266" y="1450502"/>
                  <a:pt x="3784675" y="1500306"/>
                </a:cubicBezTo>
                <a:cubicBezTo>
                  <a:pt x="3768084" y="1533504"/>
                  <a:pt x="3784675" y="1566708"/>
                  <a:pt x="3784675" y="1616510"/>
                </a:cubicBezTo>
                <a:cubicBezTo>
                  <a:pt x="3801266" y="1633110"/>
                  <a:pt x="3801266" y="1682912"/>
                  <a:pt x="3801266" y="1716111"/>
                </a:cubicBezTo>
                <a:cubicBezTo>
                  <a:pt x="3817857" y="1782513"/>
                  <a:pt x="3768084" y="1832316"/>
                  <a:pt x="3701718" y="1848915"/>
                </a:cubicBezTo>
                <a:cubicBezTo>
                  <a:pt x="3651942" y="1865519"/>
                  <a:pt x="3602171" y="1848915"/>
                  <a:pt x="3568989" y="1815717"/>
                </a:cubicBezTo>
                <a:cubicBezTo>
                  <a:pt x="3552394" y="1782513"/>
                  <a:pt x="3535804" y="1732711"/>
                  <a:pt x="3502622" y="1699511"/>
                </a:cubicBezTo>
                <a:cubicBezTo>
                  <a:pt x="3469441" y="1666309"/>
                  <a:pt x="3419665" y="1666309"/>
                  <a:pt x="3369893" y="1666309"/>
                </a:cubicBezTo>
                <a:cubicBezTo>
                  <a:pt x="3320117" y="1666309"/>
                  <a:pt x="3270345" y="1682912"/>
                  <a:pt x="3220569" y="1682912"/>
                </a:cubicBezTo>
                <a:cubicBezTo>
                  <a:pt x="3220569" y="1666309"/>
                  <a:pt x="3220569" y="1666309"/>
                  <a:pt x="3220569" y="1649709"/>
                </a:cubicBezTo>
                <a:cubicBezTo>
                  <a:pt x="3187388" y="1633110"/>
                  <a:pt x="3121021" y="1699511"/>
                  <a:pt x="3087839" y="1716111"/>
                </a:cubicBezTo>
                <a:cubicBezTo>
                  <a:pt x="3054659" y="1749315"/>
                  <a:pt x="3004883" y="1765913"/>
                  <a:pt x="2955111" y="1765913"/>
                </a:cubicBezTo>
                <a:cubicBezTo>
                  <a:pt x="2888744" y="1765913"/>
                  <a:pt x="2872153" y="1799117"/>
                  <a:pt x="2855563" y="1848915"/>
                </a:cubicBezTo>
                <a:cubicBezTo>
                  <a:pt x="2855563" y="1865519"/>
                  <a:pt x="2838968" y="1898718"/>
                  <a:pt x="2838968" y="1898718"/>
                </a:cubicBezTo>
                <a:cubicBezTo>
                  <a:pt x="2805786" y="1915318"/>
                  <a:pt x="2805786" y="1865519"/>
                  <a:pt x="2805786" y="1865519"/>
                </a:cubicBezTo>
                <a:cubicBezTo>
                  <a:pt x="2772606" y="1848915"/>
                  <a:pt x="2756015" y="1882119"/>
                  <a:pt x="2722830" y="1882119"/>
                </a:cubicBezTo>
                <a:cubicBezTo>
                  <a:pt x="2706239" y="1898718"/>
                  <a:pt x="2673058" y="1898718"/>
                  <a:pt x="2639872" y="1898718"/>
                </a:cubicBezTo>
                <a:cubicBezTo>
                  <a:pt x="2606691" y="1898718"/>
                  <a:pt x="2540324" y="1915318"/>
                  <a:pt x="2507142" y="1898718"/>
                </a:cubicBezTo>
                <a:cubicBezTo>
                  <a:pt x="2490552" y="1898718"/>
                  <a:pt x="2473961" y="1882119"/>
                  <a:pt x="2457372" y="1865519"/>
                </a:cubicBezTo>
                <a:cubicBezTo>
                  <a:pt x="2440776" y="1865519"/>
                  <a:pt x="2407595" y="1865519"/>
                  <a:pt x="2407595" y="1848915"/>
                </a:cubicBezTo>
                <a:cubicBezTo>
                  <a:pt x="2391005" y="1832316"/>
                  <a:pt x="2391005" y="1815717"/>
                  <a:pt x="2391005" y="1799117"/>
                </a:cubicBezTo>
                <a:cubicBezTo>
                  <a:pt x="2374414" y="1782513"/>
                  <a:pt x="2357823" y="1765913"/>
                  <a:pt x="2341229" y="1732711"/>
                </a:cubicBezTo>
                <a:cubicBezTo>
                  <a:pt x="2341229" y="1716111"/>
                  <a:pt x="2324638" y="1682912"/>
                  <a:pt x="2324638" y="1649709"/>
                </a:cubicBezTo>
                <a:cubicBezTo>
                  <a:pt x="2324638" y="1599906"/>
                  <a:pt x="2341229" y="1583307"/>
                  <a:pt x="2291456" y="1566708"/>
                </a:cubicBezTo>
                <a:cubicBezTo>
                  <a:pt x="2241680" y="1550108"/>
                  <a:pt x="2191908" y="1566708"/>
                  <a:pt x="2158728" y="1583307"/>
                </a:cubicBezTo>
                <a:cubicBezTo>
                  <a:pt x="2108951" y="1599906"/>
                  <a:pt x="2108951" y="1583307"/>
                  <a:pt x="2042589" y="1566708"/>
                </a:cubicBezTo>
                <a:cubicBezTo>
                  <a:pt x="2009403" y="1550108"/>
                  <a:pt x="1976222" y="1566708"/>
                  <a:pt x="1943037" y="1583307"/>
                </a:cubicBezTo>
                <a:cubicBezTo>
                  <a:pt x="1893265" y="1616510"/>
                  <a:pt x="1909855" y="1682912"/>
                  <a:pt x="1860083" y="1716111"/>
                </a:cubicBezTo>
                <a:cubicBezTo>
                  <a:pt x="1843488" y="1732711"/>
                  <a:pt x="1777127" y="1716111"/>
                  <a:pt x="1760536" y="1749315"/>
                </a:cubicBezTo>
                <a:cubicBezTo>
                  <a:pt x="1727350" y="1782513"/>
                  <a:pt x="1760536" y="1832316"/>
                  <a:pt x="1743941" y="1865519"/>
                </a:cubicBezTo>
                <a:cubicBezTo>
                  <a:pt x="1727350" y="1898718"/>
                  <a:pt x="1694169" y="1915318"/>
                  <a:pt x="1694169" y="1965120"/>
                </a:cubicBezTo>
                <a:lnTo>
                  <a:pt x="1693851" y="1964859"/>
                </a:lnTo>
                <a:lnTo>
                  <a:pt x="1726336" y="2086968"/>
                </a:lnTo>
                <a:cubicBezTo>
                  <a:pt x="1742922" y="2128524"/>
                  <a:pt x="1759503" y="2170085"/>
                  <a:pt x="1759503" y="2211641"/>
                </a:cubicBezTo>
                <a:cubicBezTo>
                  <a:pt x="1726336" y="2211641"/>
                  <a:pt x="1709753" y="2195019"/>
                  <a:pt x="1676586" y="2195019"/>
                </a:cubicBezTo>
                <a:cubicBezTo>
                  <a:pt x="1676586" y="2244888"/>
                  <a:pt x="1660005" y="2294757"/>
                  <a:pt x="1676586" y="2328004"/>
                </a:cubicBezTo>
                <a:cubicBezTo>
                  <a:pt x="1693168" y="2377875"/>
                  <a:pt x="1726336" y="2444365"/>
                  <a:pt x="1709753" y="2494238"/>
                </a:cubicBezTo>
                <a:cubicBezTo>
                  <a:pt x="1676586" y="2544107"/>
                  <a:pt x="1626836" y="2610598"/>
                  <a:pt x="1577082" y="2627224"/>
                </a:cubicBezTo>
                <a:cubicBezTo>
                  <a:pt x="1527334" y="2627224"/>
                  <a:pt x="1543919" y="2627224"/>
                  <a:pt x="1527334" y="2677094"/>
                </a:cubicBezTo>
                <a:cubicBezTo>
                  <a:pt x="1527334" y="2693716"/>
                  <a:pt x="1510751" y="2710341"/>
                  <a:pt x="1494165" y="2743589"/>
                </a:cubicBezTo>
                <a:cubicBezTo>
                  <a:pt x="1477584" y="2760210"/>
                  <a:pt x="1477584" y="2793458"/>
                  <a:pt x="1477584" y="2826705"/>
                </a:cubicBezTo>
                <a:cubicBezTo>
                  <a:pt x="1477584" y="2843327"/>
                  <a:pt x="1494165" y="2876574"/>
                  <a:pt x="1494165" y="2893196"/>
                </a:cubicBezTo>
                <a:cubicBezTo>
                  <a:pt x="1411247" y="2876574"/>
                  <a:pt x="1344912" y="2776832"/>
                  <a:pt x="1261995" y="2743589"/>
                </a:cubicBezTo>
                <a:cubicBezTo>
                  <a:pt x="1245413" y="2743589"/>
                  <a:pt x="1212245" y="2743589"/>
                  <a:pt x="1179077" y="2743589"/>
                </a:cubicBezTo>
                <a:cubicBezTo>
                  <a:pt x="1145909" y="2726963"/>
                  <a:pt x="1096159" y="2693716"/>
                  <a:pt x="1062991" y="2660472"/>
                </a:cubicBezTo>
                <a:cubicBezTo>
                  <a:pt x="1046410" y="2643845"/>
                  <a:pt x="1029824" y="2610598"/>
                  <a:pt x="1013242" y="2577355"/>
                </a:cubicBezTo>
                <a:cubicBezTo>
                  <a:pt x="996656" y="2544107"/>
                  <a:pt x="980074" y="2544107"/>
                  <a:pt x="946906" y="2544107"/>
                </a:cubicBezTo>
                <a:cubicBezTo>
                  <a:pt x="913739" y="2544107"/>
                  <a:pt x="913739" y="2544107"/>
                  <a:pt x="897157" y="2577355"/>
                </a:cubicBezTo>
                <a:cubicBezTo>
                  <a:pt x="880570" y="2593976"/>
                  <a:pt x="897157" y="2610598"/>
                  <a:pt x="863989" y="2610598"/>
                </a:cubicBezTo>
                <a:cubicBezTo>
                  <a:pt x="847403" y="2627224"/>
                  <a:pt x="814239" y="2627224"/>
                  <a:pt x="797653" y="2610598"/>
                </a:cubicBezTo>
                <a:cubicBezTo>
                  <a:pt x="747903" y="2610598"/>
                  <a:pt x="781072" y="2544107"/>
                  <a:pt x="747903" y="2544107"/>
                </a:cubicBezTo>
                <a:cubicBezTo>
                  <a:pt x="698153" y="2527482"/>
                  <a:pt x="631818" y="2560729"/>
                  <a:pt x="598651" y="2510860"/>
                </a:cubicBezTo>
                <a:cubicBezTo>
                  <a:pt x="565482" y="2477613"/>
                  <a:pt x="582068" y="2444365"/>
                  <a:pt x="615232" y="2427744"/>
                </a:cubicBezTo>
                <a:cubicBezTo>
                  <a:pt x="648400" y="2394496"/>
                  <a:pt x="664986" y="2377875"/>
                  <a:pt x="615232" y="2361248"/>
                </a:cubicBezTo>
                <a:cubicBezTo>
                  <a:pt x="548901" y="2344626"/>
                  <a:pt x="465983" y="2377875"/>
                  <a:pt x="399647" y="2394496"/>
                </a:cubicBezTo>
                <a:cubicBezTo>
                  <a:pt x="333312" y="2411122"/>
                  <a:pt x="333312" y="2494238"/>
                  <a:pt x="266976" y="2510860"/>
                </a:cubicBezTo>
                <a:cubicBezTo>
                  <a:pt x="184058" y="2527482"/>
                  <a:pt x="167476" y="2444365"/>
                  <a:pt x="101141" y="2444365"/>
                </a:cubicBezTo>
                <a:cubicBezTo>
                  <a:pt x="67973" y="2444365"/>
                  <a:pt x="84559" y="2444365"/>
                  <a:pt x="67973" y="2460991"/>
                </a:cubicBezTo>
                <a:cubicBezTo>
                  <a:pt x="67973" y="2460991"/>
                  <a:pt x="51391" y="2477613"/>
                  <a:pt x="51391" y="2494238"/>
                </a:cubicBezTo>
                <a:cubicBezTo>
                  <a:pt x="43098" y="2502549"/>
                  <a:pt x="30660" y="2510860"/>
                  <a:pt x="16150" y="2519171"/>
                </a:cubicBezTo>
                <a:lnTo>
                  <a:pt x="0" y="2527618"/>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6" name="グループ化 55">
            <a:extLst>
              <a:ext uri="{FF2B5EF4-FFF2-40B4-BE49-F238E27FC236}">
                <a16:creationId xmlns:a16="http://schemas.microsoft.com/office/drawing/2014/main" id="{DB12F321-B556-4D7F-8030-0CC4C2243713}"/>
              </a:ext>
            </a:extLst>
          </p:cNvPr>
          <p:cNvGrpSpPr/>
          <p:nvPr/>
        </p:nvGrpSpPr>
        <p:grpSpPr>
          <a:xfrm rot="19860000">
            <a:off x="5453079" y="2206677"/>
            <a:ext cx="540399" cy="23957"/>
            <a:chOff x="1106123" y="1021374"/>
            <a:chExt cx="936001" cy="47144"/>
          </a:xfrm>
          <a:effectLst>
            <a:glow rad="38100">
              <a:schemeClr val="bg1">
                <a:alpha val="90000"/>
              </a:schemeClr>
            </a:glow>
          </a:effectLst>
        </p:grpSpPr>
        <p:cxnSp>
          <p:nvCxnSpPr>
            <p:cNvPr id="57" name="直線コネクタ 56">
              <a:extLst>
                <a:ext uri="{FF2B5EF4-FFF2-40B4-BE49-F238E27FC236}">
                  <a16:creationId xmlns:a16="http://schemas.microsoft.com/office/drawing/2014/main" id="{F5762115-1DBE-4CD0-B5BE-B2EF04227F8B}"/>
                </a:ext>
              </a:extLst>
            </p:cNvPr>
            <p:cNvCxnSpPr/>
            <p:nvPr/>
          </p:nvCxnSpPr>
          <p:spPr>
            <a:xfrm>
              <a:off x="1106124" y="1021374"/>
              <a:ext cx="93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50390675-9DBD-4FB3-B68D-282803B727ED}"/>
                </a:ext>
              </a:extLst>
            </p:cNvPr>
            <p:cNvCxnSpPr/>
            <p:nvPr/>
          </p:nvCxnSpPr>
          <p:spPr>
            <a:xfrm>
              <a:off x="1106123" y="1068518"/>
              <a:ext cx="93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27DD2C2F-CE17-47F5-AB03-9DD6C83B7EA7}"/>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55698465-5362-46FC-B3A0-A2CAC01F31BC}"/>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A44BBDE4-192A-441C-A027-35B05179C06D}"/>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58B909A-C901-48CB-8C90-5E2962D037EE}"/>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0FEC7BFE-E54D-4512-B6FB-76129E123384}"/>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a:extLst>
              <a:ext uri="{FF2B5EF4-FFF2-40B4-BE49-F238E27FC236}">
                <a16:creationId xmlns:a16="http://schemas.microsoft.com/office/drawing/2014/main" id="{C6D9005A-EEBE-44C3-8C7C-219D135840C7}"/>
              </a:ext>
            </a:extLst>
          </p:cNvPr>
          <p:cNvGrpSpPr/>
          <p:nvPr/>
        </p:nvGrpSpPr>
        <p:grpSpPr>
          <a:xfrm rot="2640000">
            <a:off x="6963751" y="2760920"/>
            <a:ext cx="292706" cy="27220"/>
            <a:chOff x="1106122" y="1021374"/>
            <a:chExt cx="576003" cy="47147"/>
          </a:xfrm>
          <a:effectLst>
            <a:glow rad="50800">
              <a:schemeClr val="bg1">
                <a:alpha val="80000"/>
              </a:schemeClr>
            </a:glow>
          </a:effectLst>
        </p:grpSpPr>
        <p:cxnSp>
          <p:nvCxnSpPr>
            <p:cNvPr id="65" name="直線コネクタ 64">
              <a:extLst>
                <a:ext uri="{FF2B5EF4-FFF2-40B4-BE49-F238E27FC236}">
                  <a16:creationId xmlns:a16="http://schemas.microsoft.com/office/drawing/2014/main" id="{B0A3AF6C-30E1-4A05-BAE9-EC39D70527A7}"/>
                </a:ext>
              </a:extLst>
            </p:cNvPr>
            <p:cNvCxnSpPr/>
            <p:nvPr/>
          </p:nvCxnSpPr>
          <p:spPr>
            <a:xfrm>
              <a:off x="1106122" y="1021374"/>
              <a:ext cx="57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A41A259F-8826-401D-81E1-A4124B0F74B9}"/>
                </a:ext>
              </a:extLst>
            </p:cNvPr>
            <p:cNvCxnSpPr/>
            <p:nvPr/>
          </p:nvCxnSpPr>
          <p:spPr>
            <a:xfrm>
              <a:off x="1106125" y="1068521"/>
              <a:ext cx="57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049360E2-FE26-4A55-BE9B-C239F0F7B9E8}"/>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453B3D04-D5F1-4EFE-B2A3-D0D2BD22E7C4}"/>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3318DEDE-EE19-487D-80BE-03A96FFCBB07}"/>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 name="テキスト ボックス 69">
            <a:extLst>
              <a:ext uri="{FF2B5EF4-FFF2-40B4-BE49-F238E27FC236}">
                <a16:creationId xmlns:a16="http://schemas.microsoft.com/office/drawing/2014/main" id="{A9B211B3-19DE-4284-9AE0-B1F4F59C86C3}"/>
              </a:ext>
            </a:extLst>
          </p:cNvPr>
          <p:cNvSpPr txBox="1"/>
          <p:nvPr/>
        </p:nvSpPr>
        <p:spPr>
          <a:xfrm rot="21600000">
            <a:off x="5794598" y="1906074"/>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高松</a:t>
            </a:r>
          </a:p>
        </p:txBody>
      </p:sp>
      <p:sp>
        <p:nvSpPr>
          <p:cNvPr id="71" name="テキスト ボックス 70">
            <a:extLst>
              <a:ext uri="{FF2B5EF4-FFF2-40B4-BE49-F238E27FC236}">
                <a16:creationId xmlns:a16="http://schemas.microsoft.com/office/drawing/2014/main" id="{E3BF35A8-E07D-4126-885A-6846C783182E}"/>
              </a:ext>
            </a:extLst>
          </p:cNvPr>
          <p:cNvSpPr txBox="1"/>
          <p:nvPr/>
        </p:nvSpPr>
        <p:spPr>
          <a:xfrm rot="21600000">
            <a:off x="6623209" y="2694631"/>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池谷</a:t>
            </a:r>
          </a:p>
        </p:txBody>
      </p:sp>
      <p:sp>
        <p:nvSpPr>
          <p:cNvPr id="72" name="テキスト ボックス 71">
            <a:extLst>
              <a:ext uri="{FF2B5EF4-FFF2-40B4-BE49-F238E27FC236}">
                <a16:creationId xmlns:a16="http://schemas.microsoft.com/office/drawing/2014/main" id="{F23FB8DE-60E8-4608-96A1-D0E2B4F01301}"/>
              </a:ext>
            </a:extLst>
          </p:cNvPr>
          <p:cNvSpPr txBox="1"/>
          <p:nvPr/>
        </p:nvSpPr>
        <p:spPr>
          <a:xfrm rot="21600000">
            <a:off x="7039909" y="2971847"/>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徳島</a:t>
            </a:r>
          </a:p>
        </p:txBody>
      </p:sp>
      <p:grpSp>
        <p:nvGrpSpPr>
          <p:cNvPr id="73" name="グループ化 72">
            <a:extLst>
              <a:ext uri="{FF2B5EF4-FFF2-40B4-BE49-F238E27FC236}">
                <a16:creationId xmlns:a16="http://schemas.microsoft.com/office/drawing/2014/main" id="{66DD9497-BEBD-41C9-BB04-BF494914B82F}"/>
              </a:ext>
            </a:extLst>
          </p:cNvPr>
          <p:cNvGrpSpPr/>
          <p:nvPr/>
        </p:nvGrpSpPr>
        <p:grpSpPr>
          <a:xfrm rot="18660000">
            <a:off x="6997031" y="3431377"/>
            <a:ext cx="623222" cy="23955"/>
            <a:chOff x="1106118" y="1021379"/>
            <a:chExt cx="1079454" cy="47141"/>
          </a:xfrm>
          <a:effectLst>
            <a:glow rad="50800">
              <a:schemeClr val="bg1">
                <a:alpha val="80000"/>
              </a:schemeClr>
            </a:glow>
          </a:effectLst>
        </p:grpSpPr>
        <p:cxnSp>
          <p:nvCxnSpPr>
            <p:cNvPr id="74" name="直線コネクタ 73">
              <a:extLst>
                <a:ext uri="{FF2B5EF4-FFF2-40B4-BE49-F238E27FC236}">
                  <a16:creationId xmlns:a16="http://schemas.microsoft.com/office/drawing/2014/main" id="{3E8DE295-4667-4536-8B91-0DA5A2EF6DF0}"/>
                </a:ext>
              </a:extLst>
            </p:cNvPr>
            <p:cNvCxnSpPr/>
            <p:nvPr/>
          </p:nvCxnSpPr>
          <p:spPr>
            <a:xfrm>
              <a:off x="1106118" y="1021379"/>
              <a:ext cx="106001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A23F41A4-A44F-4558-B9F1-8899BD747095}"/>
                </a:ext>
              </a:extLst>
            </p:cNvPr>
            <p:cNvCxnSpPr/>
            <p:nvPr/>
          </p:nvCxnSpPr>
          <p:spPr>
            <a:xfrm>
              <a:off x="1106124" y="1068520"/>
              <a:ext cx="106001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正方形/長方形 75">
              <a:extLst>
                <a:ext uri="{FF2B5EF4-FFF2-40B4-BE49-F238E27FC236}">
                  <a16:creationId xmlns:a16="http://schemas.microsoft.com/office/drawing/2014/main" id="{F2161375-15DE-448F-B359-1C9EE3688029}"/>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315341F4-9CF8-4AD4-BD07-91A7642BE43B}"/>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AF99F83C-0AD7-4453-A9D3-62D8ACC2398D}"/>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C87DE7F8-A150-404A-9A1B-4DA189824453}"/>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13E53B74-90CF-45F2-9C6E-AA116354211B}"/>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675D25CD-3E31-496E-8ECF-86F1FCE800F3}"/>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 name="グループ化 81">
            <a:extLst>
              <a:ext uri="{FF2B5EF4-FFF2-40B4-BE49-F238E27FC236}">
                <a16:creationId xmlns:a16="http://schemas.microsoft.com/office/drawing/2014/main" id="{659FE897-3F28-4BBD-9AEB-FCB923D3235C}"/>
              </a:ext>
            </a:extLst>
          </p:cNvPr>
          <p:cNvGrpSpPr/>
          <p:nvPr/>
        </p:nvGrpSpPr>
        <p:grpSpPr>
          <a:xfrm rot="18782583">
            <a:off x="6642488" y="3841601"/>
            <a:ext cx="561183" cy="23956"/>
            <a:chOff x="1106123" y="1021378"/>
            <a:chExt cx="972000" cy="47142"/>
          </a:xfrm>
          <a:effectLst>
            <a:glow rad="50800">
              <a:schemeClr val="bg1">
                <a:alpha val="80000"/>
              </a:schemeClr>
            </a:glow>
          </a:effectLst>
        </p:grpSpPr>
        <p:cxnSp>
          <p:nvCxnSpPr>
            <p:cNvPr id="83" name="直線コネクタ 82">
              <a:extLst>
                <a:ext uri="{FF2B5EF4-FFF2-40B4-BE49-F238E27FC236}">
                  <a16:creationId xmlns:a16="http://schemas.microsoft.com/office/drawing/2014/main" id="{71A8F093-1E55-4599-A1A2-161814713D6C}"/>
                </a:ext>
              </a:extLst>
            </p:cNvPr>
            <p:cNvCxnSpPr/>
            <p:nvPr/>
          </p:nvCxnSpPr>
          <p:spPr>
            <a:xfrm>
              <a:off x="1106123" y="1021378"/>
              <a:ext cx="97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66E3CC5-7BCE-4C68-9746-698340E57F15}"/>
                </a:ext>
              </a:extLst>
            </p:cNvPr>
            <p:cNvCxnSpPr/>
            <p:nvPr/>
          </p:nvCxnSpPr>
          <p:spPr>
            <a:xfrm>
              <a:off x="1106123" y="1068520"/>
              <a:ext cx="97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5" name="正方形/長方形 84">
              <a:extLst>
                <a:ext uri="{FF2B5EF4-FFF2-40B4-BE49-F238E27FC236}">
                  <a16:creationId xmlns:a16="http://schemas.microsoft.com/office/drawing/2014/main" id="{7F227AA7-6D5D-4A9E-9FF7-C17B0EE0FBAB}"/>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748CE94A-04F7-45F5-BE64-0D52C7E791FC}"/>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DF25B84C-E89F-4593-B2A3-C6639E0F440E}"/>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D956EF8C-9570-4319-A0EF-C1E70AE2C029}"/>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1F4D706A-25BF-4090-B89B-01690B35C25C}"/>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テキスト ボックス 89">
            <a:extLst>
              <a:ext uri="{FF2B5EF4-FFF2-40B4-BE49-F238E27FC236}">
                <a16:creationId xmlns:a16="http://schemas.microsoft.com/office/drawing/2014/main" id="{7B698878-A22D-44CD-866E-C7A7903382B4}"/>
              </a:ext>
            </a:extLst>
          </p:cNvPr>
          <p:cNvSpPr txBox="1"/>
          <p:nvPr/>
        </p:nvSpPr>
        <p:spPr>
          <a:xfrm rot="21600000">
            <a:off x="7574112" y="3147966"/>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阿南</a:t>
            </a:r>
          </a:p>
        </p:txBody>
      </p:sp>
      <p:sp>
        <p:nvSpPr>
          <p:cNvPr id="91" name="テキスト ボックス 90">
            <a:extLst>
              <a:ext uri="{FF2B5EF4-FFF2-40B4-BE49-F238E27FC236}">
                <a16:creationId xmlns:a16="http://schemas.microsoft.com/office/drawing/2014/main" id="{95BBDB13-7355-4425-9771-547740226D29}"/>
              </a:ext>
            </a:extLst>
          </p:cNvPr>
          <p:cNvSpPr txBox="1"/>
          <p:nvPr/>
        </p:nvSpPr>
        <p:spPr>
          <a:xfrm rot="21600000">
            <a:off x="7194887" y="3535706"/>
            <a:ext cx="374122"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日和佐</a:t>
            </a:r>
          </a:p>
        </p:txBody>
      </p:sp>
      <p:sp>
        <p:nvSpPr>
          <p:cNvPr id="92" name="テキスト ボックス 91">
            <a:extLst>
              <a:ext uri="{FF2B5EF4-FFF2-40B4-BE49-F238E27FC236}">
                <a16:creationId xmlns:a16="http://schemas.microsoft.com/office/drawing/2014/main" id="{3C92AA5F-A551-41CC-A4BA-CAF67EF98E9B}"/>
              </a:ext>
            </a:extLst>
          </p:cNvPr>
          <p:cNvSpPr txBox="1"/>
          <p:nvPr/>
        </p:nvSpPr>
        <p:spPr>
          <a:xfrm rot="21600000">
            <a:off x="6720038" y="4072589"/>
            <a:ext cx="498830" cy="138499"/>
          </a:xfrm>
          <a:prstGeom prst="rect">
            <a:avLst/>
          </a:prstGeom>
          <a:noFill/>
        </p:spPr>
        <p:txBody>
          <a:bodyPr wrap="square" lIns="0" tIns="0" rIns="0" bIns="0" rtlCol="0">
            <a:spAutoFit/>
          </a:bodyPr>
          <a:lstStyle/>
          <a:p>
            <a:pPr algn="ctr"/>
            <a:r>
              <a:rPr kumimoji="1" lang="ja-JP" altLang="en-US" sz="900" dirty="0">
                <a:effectLst>
                  <a:glow rad="76200">
                    <a:schemeClr val="bg1"/>
                  </a:glow>
                </a:effectLst>
                <a:latin typeface="BIZ UDPゴシック" panose="020B0400000000000000" pitchFamily="50" charset="-128"/>
                <a:ea typeface="BIZ UDPゴシック" panose="020B0400000000000000" pitchFamily="50" charset="-128"/>
              </a:rPr>
              <a:t>阿波海南</a:t>
            </a:r>
          </a:p>
        </p:txBody>
      </p:sp>
      <p:cxnSp>
        <p:nvCxnSpPr>
          <p:cNvPr id="93" name="直線コネクタ 92">
            <a:extLst>
              <a:ext uri="{FF2B5EF4-FFF2-40B4-BE49-F238E27FC236}">
                <a16:creationId xmlns:a16="http://schemas.microsoft.com/office/drawing/2014/main" id="{E20C95F2-1011-476C-8651-1E515D41CC4E}"/>
              </a:ext>
            </a:extLst>
          </p:cNvPr>
          <p:cNvCxnSpPr>
            <a:cxnSpLocks/>
          </p:cNvCxnSpPr>
          <p:nvPr/>
        </p:nvCxnSpPr>
        <p:spPr>
          <a:xfrm rot="20640000">
            <a:off x="3869426" y="3468339"/>
            <a:ext cx="1224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94" name="グループ化 93">
            <a:extLst>
              <a:ext uri="{FF2B5EF4-FFF2-40B4-BE49-F238E27FC236}">
                <a16:creationId xmlns:a16="http://schemas.microsoft.com/office/drawing/2014/main" id="{498D597A-48CF-48CB-9C5A-7470F3B6BCE0}"/>
              </a:ext>
            </a:extLst>
          </p:cNvPr>
          <p:cNvGrpSpPr/>
          <p:nvPr/>
        </p:nvGrpSpPr>
        <p:grpSpPr>
          <a:xfrm rot="19860000">
            <a:off x="4082370" y="4535500"/>
            <a:ext cx="769029" cy="23955"/>
            <a:chOff x="1106124" y="1021379"/>
            <a:chExt cx="1332000" cy="47140"/>
          </a:xfrm>
          <a:effectLst>
            <a:glow rad="50800">
              <a:schemeClr val="bg1">
                <a:alpha val="80000"/>
              </a:schemeClr>
            </a:glow>
          </a:effectLst>
        </p:grpSpPr>
        <p:cxnSp>
          <p:nvCxnSpPr>
            <p:cNvPr id="95" name="直線コネクタ 94">
              <a:extLst>
                <a:ext uri="{FF2B5EF4-FFF2-40B4-BE49-F238E27FC236}">
                  <a16:creationId xmlns:a16="http://schemas.microsoft.com/office/drawing/2014/main" id="{AB3B97A9-E1D3-4905-B63C-A422910ED99F}"/>
                </a:ext>
              </a:extLst>
            </p:cNvPr>
            <p:cNvCxnSpPr/>
            <p:nvPr/>
          </p:nvCxnSpPr>
          <p:spPr>
            <a:xfrm>
              <a:off x="1106124" y="1021379"/>
              <a:ext cx="133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3587B56D-4E37-4106-B1E1-132AB217F6FA}"/>
                </a:ext>
              </a:extLst>
            </p:cNvPr>
            <p:cNvCxnSpPr/>
            <p:nvPr/>
          </p:nvCxnSpPr>
          <p:spPr>
            <a:xfrm>
              <a:off x="1106124" y="1068519"/>
              <a:ext cx="133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正方形/長方形 96">
              <a:extLst>
                <a:ext uri="{FF2B5EF4-FFF2-40B4-BE49-F238E27FC236}">
                  <a16:creationId xmlns:a16="http://schemas.microsoft.com/office/drawing/2014/main" id="{0F2D8C50-39D2-4437-A086-2E4E2DDB3D5C}"/>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a:extLst>
                <a:ext uri="{FF2B5EF4-FFF2-40B4-BE49-F238E27FC236}">
                  <a16:creationId xmlns:a16="http://schemas.microsoft.com/office/drawing/2014/main" id="{B72BE970-1F39-462A-9C9C-35C7E24CD8AC}"/>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a:extLst>
                <a:ext uri="{FF2B5EF4-FFF2-40B4-BE49-F238E27FC236}">
                  <a16:creationId xmlns:a16="http://schemas.microsoft.com/office/drawing/2014/main" id="{0DB4A829-DC7D-4E09-B08D-8856485A5C62}"/>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DD3B7112-26D0-4A8A-B23C-BA90C195B841}"/>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11CD14AF-4C07-47C0-9EB5-B8B31CEAB76C}"/>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872181FF-8ADC-4473-8406-238B1F630914}"/>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id="{E3E7886A-1379-4D63-99BC-C233FCFB1D0B}"/>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4" name="グループ化 103">
            <a:extLst>
              <a:ext uri="{FF2B5EF4-FFF2-40B4-BE49-F238E27FC236}">
                <a16:creationId xmlns:a16="http://schemas.microsoft.com/office/drawing/2014/main" id="{73FF3DB7-1385-4D6C-B202-EEA3D0FE6F67}"/>
              </a:ext>
            </a:extLst>
          </p:cNvPr>
          <p:cNvGrpSpPr/>
          <p:nvPr/>
        </p:nvGrpSpPr>
        <p:grpSpPr>
          <a:xfrm rot="18000000">
            <a:off x="4782016" y="2753857"/>
            <a:ext cx="904129" cy="24197"/>
            <a:chOff x="1109482" y="1020554"/>
            <a:chExt cx="1566000" cy="47616"/>
          </a:xfrm>
          <a:effectLst>
            <a:glow rad="38100">
              <a:schemeClr val="bg1">
                <a:alpha val="90000"/>
              </a:schemeClr>
            </a:glow>
          </a:effectLst>
        </p:grpSpPr>
        <p:cxnSp>
          <p:nvCxnSpPr>
            <p:cNvPr id="105" name="直線コネクタ 104">
              <a:extLst>
                <a:ext uri="{FF2B5EF4-FFF2-40B4-BE49-F238E27FC236}">
                  <a16:creationId xmlns:a16="http://schemas.microsoft.com/office/drawing/2014/main" id="{02CFEB22-9C13-4488-8C41-6336B85F8175}"/>
                </a:ext>
              </a:extLst>
            </p:cNvPr>
            <p:cNvCxnSpPr/>
            <p:nvPr/>
          </p:nvCxnSpPr>
          <p:spPr>
            <a:xfrm>
              <a:off x="1109482" y="1021321"/>
              <a:ext cx="1566000" cy="0"/>
            </a:xfrm>
            <a:prstGeom prst="line">
              <a:avLst/>
            </a:prstGeom>
            <a:ln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B19D5DDA-37A8-469C-9C66-F0F73BF00CDB}"/>
                </a:ext>
              </a:extLst>
            </p:cNvPr>
            <p:cNvCxnSpPr/>
            <p:nvPr/>
          </p:nvCxnSpPr>
          <p:spPr>
            <a:xfrm>
              <a:off x="1126322" y="1068170"/>
              <a:ext cx="1548000" cy="0"/>
            </a:xfrm>
            <a:prstGeom prst="line">
              <a:avLst/>
            </a:prstGeom>
            <a:ln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7" name="正方形/長方形 106">
              <a:extLst>
                <a:ext uri="{FF2B5EF4-FFF2-40B4-BE49-F238E27FC236}">
                  <a16:creationId xmlns:a16="http://schemas.microsoft.com/office/drawing/2014/main" id="{D05DDC48-6167-4FED-A336-AF82551F1A41}"/>
                </a:ext>
              </a:extLst>
            </p:cNvPr>
            <p:cNvSpPr/>
            <p:nvPr/>
          </p:nvSpPr>
          <p:spPr>
            <a:xfrm>
              <a:off x="1207399" y="102055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DD80AB24-A139-4A3E-AC6C-7B13D74D8744}"/>
                </a:ext>
              </a:extLst>
            </p:cNvPr>
            <p:cNvSpPr/>
            <p:nvPr/>
          </p:nvSpPr>
          <p:spPr>
            <a:xfrm>
              <a:off x="1396056" y="1020557"/>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88456FC1-4FBD-42E8-93D4-9CC8874813D1}"/>
                </a:ext>
              </a:extLst>
            </p:cNvPr>
            <p:cNvSpPr/>
            <p:nvPr/>
          </p:nvSpPr>
          <p:spPr>
            <a:xfrm>
              <a:off x="1584721" y="102055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EFDFBB02-A89F-4578-89C8-8C50AAD29E5F}"/>
                </a:ext>
              </a:extLst>
            </p:cNvPr>
            <p:cNvSpPr/>
            <p:nvPr/>
          </p:nvSpPr>
          <p:spPr>
            <a:xfrm>
              <a:off x="1767349" y="1020555"/>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45F4B533-7813-4D42-9DA1-8A53B7057464}"/>
                </a:ext>
              </a:extLst>
            </p:cNvPr>
            <p:cNvSpPr/>
            <p:nvPr/>
          </p:nvSpPr>
          <p:spPr>
            <a:xfrm>
              <a:off x="1955033" y="102055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CD025D28-B316-4894-8F5F-03B30E2E6D24}"/>
                </a:ext>
              </a:extLst>
            </p:cNvPr>
            <p:cNvSpPr/>
            <p:nvPr/>
          </p:nvSpPr>
          <p:spPr>
            <a:xfrm>
              <a:off x="2142710" y="1020554"/>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E9C932A4-B081-410E-BD93-BF6C34737891}"/>
                </a:ext>
              </a:extLst>
            </p:cNvPr>
            <p:cNvSpPr/>
            <p:nvPr/>
          </p:nvSpPr>
          <p:spPr>
            <a:xfrm>
              <a:off x="2330387" y="1020554"/>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id="{5F436D8F-84C5-401B-BD51-B6C14D735D20}"/>
                </a:ext>
              </a:extLst>
            </p:cNvPr>
            <p:cNvSpPr/>
            <p:nvPr/>
          </p:nvSpPr>
          <p:spPr>
            <a:xfrm>
              <a:off x="2513203" y="102055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楕円 114">
            <a:extLst>
              <a:ext uri="{FF2B5EF4-FFF2-40B4-BE49-F238E27FC236}">
                <a16:creationId xmlns:a16="http://schemas.microsoft.com/office/drawing/2014/main" id="{CD82528B-7228-45A6-8130-C26B871080E4}"/>
              </a:ext>
            </a:extLst>
          </p:cNvPr>
          <p:cNvSpPr/>
          <p:nvPr/>
        </p:nvSpPr>
        <p:spPr>
          <a:xfrm rot="20640000">
            <a:off x="7049100" y="3617507"/>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a:extLst>
              <a:ext uri="{FF2B5EF4-FFF2-40B4-BE49-F238E27FC236}">
                <a16:creationId xmlns:a16="http://schemas.microsoft.com/office/drawing/2014/main" id="{9F99D3E3-6F8A-444D-8CA5-3493E2338C53}"/>
              </a:ext>
            </a:extLst>
          </p:cNvPr>
          <p:cNvCxnSpPr>
            <a:cxnSpLocks/>
          </p:cNvCxnSpPr>
          <p:nvPr/>
        </p:nvCxnSpPr>
        <p:spPr>
          <a:xfrm rot="20160000" flipV="1">
            <a:off x="4966835" y="2661590"/>
            <a:ext cx="756000" cy="485054"/>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D132CDC8-A15C-4697-9950-0B045FB7711A}"/>
              </a:ext>
            </a:extLst>
          </p:cNvPr>
          <p:cNvCxnSpPr>
            <a:cxnSpLocks/>
          </p:cNvCxnSpPr>
          <p:nvPr/>
        </p:nvCxnSpPr>
        <p:spPr>
          <a:xfrm rot="19860000">
            <a:off x="5603988" y="2399817"/>
            <a:ext cx="353338"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3B2ABD2C-95D9-40E1-9A6A-010E65F332D2}"/>
              </a:ext>
            </a:extLst>
          </p:cNvPr>
          <p:cNvCxnSpPr>
            <a:cxnSpLocks/>
          </p:cNvCxnSpPr>
          <p:nvPr/>
        </p:nvCxnSpPr>
        <p:spPr>
          <a:xfrm rot="20460000">
            <a:off x="5958249" y="2228328"/>
            <a:ext cx="45726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B867463B-8C2E-4E9C-A05F-24CBB818E8D2}"/>
              </a:ext>
            </a:extLst>
          </p:cNvPr>
          <p:cNvCxnSpPr>
            <a:cxnSpLocks/>
          </p:cNvCxnSpPr>
          <p:nvPr/>
        </p:nvCxnSpPr>
        <p:spPr>
          <a:xfrm rot="1440000">
            <a:off x="6366117" y="2327809"/>
            <a:ext cx="864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DD76027C-2EFE-44F4-AA73-F8E1BEDA463B}"/>
              </a:ext>
            </a:extLst>
          </p:cNvPr>
          <p:cNvCxnSpPr>
            <a:cxnSpLocks/>
          </p:cNvCxnSpPr>
          <p:nvPr/>
        </p:nvCxnSpPr>
        <p:spPr>
          <a:xfrm rot="20760000">
            <a:off x="7218993" y="2479056"/>
            <a:ext cx="144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2B359F15-4C70-4992-A7CC-7AAD87F532E9}"/>
              </a:ext>
            </a:extLst>
          </p:cNvPr>
          <p:cNvCxnSpPr>
            <a:cxnSpLocks/>
          </p:cNvCxnSpPr>
          <p:nvPr/>
        </p:nvCxnSpPr>
        <p:spPr>
          <a:xfrm rot="19980000">
            <a:off x="7377956" y="2313621"/>
            <a:ext cx="576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122" name="楕円 121">
            <a:extLst>
              <a:ext uri="{FF2B5EF4-FFF2-40B4-BE49-F238E27FC236}">
                <a16:creationId xmlns:a16="http://schemas.microsoft.com/office/drawing/2014/main" id="{BF5BA8E1-C4B1-4E9F-AFA5-1673BBB0B7E3}"/>
              </a:ext>
            </a:extLst>
          </p:cNvPr>
          <p:cNvSpPr/>
          <p:nvPr/>
        </p:nvSpPr>
        <p:spPr>
          <a:xfrm rot="20640000">
            <a:off x="7351005" y="2404914"/>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3" name="直線コネクタ 122">
            <a:extLst>
              <a:ext uri="{FF2B5EF4-FFF2-40B4-BE49-F238E27FC236}">
                <a16:creationId xmlns:a16="http://schemas.microsoft.com/office/drawing/2014/main" id="{EA779111-FDEF-417A-941F-4E4982C15B88}"/>
              </a:ext>
            </a:extLst>
          </p:cNvPr>
          <p:cNvCxnSpPr>
            <a:cxnSpLocks/>
          </p:cNvCxnSpPr>
          <p:nvPr/>
        </p:nvCxnSpPr>
        <p:spPr>
          <a:xfrm rot="2940000">
            <a:off x="7166765" y="2615934"/>
            <a:ext cx="252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756E94A3-6E45-4D4F-A8FE-A90FB691D13B}"/>
              </a:ext>
            </a:extLst>
          </p:cNvPr>
          <p:cNvCxnSpPr>
            <a:cxnSpLocks/>
          </p:cNvCxnSpPr>
          <p:nvPr/>
        </p:nvCxnSpPr>
        <p:spPr>
          <a:xfrm rot="5040000">
            <a:off x="7282632" y="2825851"/>
            <a:ext cx="219528"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4E67CF7A-CD89-48CC-B40E-281799733EFC}"/>
              </a:ext>
            </a:extLst>
          </p:cNvPr>
          <p:cNvCxnSpPr>
            <a:cxnSpLocks/>
          </p:cNvCxnSpPr>
          <p:nvPr/>
        </p:nvCxnSpPr>
        <p:spPr>
          <a:xfrm rot="18960000">
            <a:off x="6926378" y="3432819"/>
            <a:ext cx="432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9AEFFAF6-C97C-4933-A214-C0B64023A679}"/>
              </a:ext>
            </a:extLst>
          </p:cNvPr>
          <p:cNvCxnSpPr>
            <a:cxnSpLocks/>
          </p:cNvCxnSpPr>
          <p:nvPr/>
        </p:nvCxnSpPr>
        <p:spPr>
          <a:xfrm rot="5760000">
            <a:off x="5007511" y="3366006"/>
            <a:ext cx="144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A2D656AE-777E-4F0C-86E7-E2525F686F58}"/>
              </a:ext>
            </a:extLst>
          </p:cNvPr>
          <p:cNvCxnSpPr>
            <a:cxnSpLocks/>
          </p:cNvCxnSpPr>
          <p:nvPr/>
        </p:nvCxnSpPr>
        <p:spPr>
          <a:xfrm rot="20280000">
            <a:off x="5069385" y="3253565"/>
            <a:ext cx="828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a:extLst>
              <a:ext uri="{FF2B5EF4-FFF2-40B4-BE49-F238E27FC236}">
                <a16:creationId xmlns:a16="http://schemas.microsoft.com/office/drawing/2014/main" id="{2195DB93-20EB-4226-A563-7B00A11226FD}"/>
              </a:ext>
            </a:extLst>
          </p:cNvPr>
          <p:cNvSpPr txBox="1"/>
          <p:nvPr/>
        </p:nvSpPr>
        <p:spPr>
          <a:xfrm rot="21600000">
            <a:off x="7415095" y="2932048"/>
            <a:ext cx="466660"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徳島津田</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129" name="テキスト ボックス 128">
            <a:extLst>
              <a:ext uri="{FF2B5EF4-FFF2-40B4-BE49-F238E27FC236}">
                <a16:creationId xmlns:a16="http://schemas.microsoft.com/office/drawing/2014/main" id="{9D939E05-A95F-47AB-8D22-1C2CD4C39095}"/>
              </a:ext>
            </a:extLst>
          </p:cNvPr>
          <p:cNvSpPr txBox="1"/>
          <p:nvPr/>
        </p:nvSpPr>
        <p:spPr>
          <a:xfrm rot="21600000">
            <a:off x="7566145" y="2442944"/>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alpha val="80000"/>
                    </a:schemeClr>
                  </a:glow>
                </a:effectLst>
                <a:latin typeface="BIZ UDPゴシック" panose="020B0400000000000000" pitchFamily="50" charset="-128"/>
                <a:ea typeface="BIZ UDPゴシック" panose="020B0400000000000000" pitchFamily="50" charset="-128"/>
              </a:rPr>
              <a:t>鳴門</a:t>
            </a:r>
          </a:p>
        </p:txBody>
      </p:sp>
      <p:sp>
        <p:nvSpPr>
          <p:cNvPr id="130" name="楕円 129">
            <a:extLst>
              <a:ext uri="{FF2B5EF4-FFF2-40B4-BE49-F238E27FC236}">
                <a16:creationId xmlns:a16="http://schemas.microsoft.com/office/drawing/2014/main" id="{86ACE15F-8F0F-45B5-BC32-D8359327EFCC}"/>
              </a:ext>
            </a:extLst>
          </p:cNvPr>
          <p:cNvSpPr/>
          <p:nvPr/>
        </p:nvSpPr>
        <p:spPr>
          <a:xfrm rot="20640000">
            <a:off x="7461284" y="2783101"/>
            <a:ext cx="90000" cy="91470"/>
          </a:xfrm>
          <a:prstGeom prst="ellipse">
            <a:avLst/>
          </a:prstGeom>
          <a:solidFill>
            <a:srgbClr val="66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楕円 130">
            <a:extLst>
              <a:ext uri="{FF2B5EF4-FFF2-40B4-BE49-F238E27FC236}">
                <a16:creationId xmlns:a16="http://schemas.microsoft.com/office/drawing/2014/main" id="{050C05F2-642B-447C-A722-96974276E4A4}"/>
              </a:ext>
            </a:extLst>
          </p:cNvPr>
          <p:cNvSpPr/>
          <p:nvPr/>
        </p:nvSpPr>
        <p:spPr>
          <a:xfrm rot="20640000">
            <a:off x="7274050" y="3242946"/>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2" name="直線コネクタ 131">
            <a:extLst>
              <a:ext uri="{FF2B5EF4-FFF2-40B4-BE49-F238E27FC236}">
                <a16:creationId xmlns:a16="http://schemas.microsoft.com/office/drawing/2014/main" id="{621C7EB2-3B3D-40FE-B4CC-3FF07A8CE3C7}"/>
              </a:ext>
            </a:extLst>
          </p:cNvPr>
          <p:cNvCxnSpPr>
            <a:cxnSpLocks/>
          </p:cNvCxnSpPr>
          <p:nvPr/>
        </p:nvCxnSpPr>
        <p:spPr>
          <a:xfrm rot="20640000">
            <a:off x="5894786" y="3044802"/>
            <a:ext cx="290984"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6FFBE28D-3565-4112-B235-B30F46C80F0C}"/>
              </a:ext>
            </a:extLst>
          </p:cNvPr>
          <p:cNvCxnSpPr>
            <a:cxnSpLocks/>
          </p:cNvCxnSpPr>
          <p:nvPr/>
        </p:nvCxnSpPr>
        <p:spPr>
          <a:xfrm rot="20820000">
            <a:off x="6171254" y="2858840"/>
            <a:ext cx="1205505"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ECFF7325-A830-41B1-A688-1D2ECF57E5DD}"/>
              </a:ext>
            </a:extLst>
          </p:cNvPr>
          <p:cNvCxnSpPr>
            <a:cxnSpLocks/>
          </p:cNvCxnSpPr>
          <p:nvPr/>
        </p:nvCxnSpPr>
        <p:spPr>
          <a:xfrm rot="17520000">
            <a:off x="4490044" y="3811181"/>
            <a:ext cx="864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173EB458-57F6-4102-9696-525F0023A894}"/>
              </a:ext>
            </a:extLst>
          </p:cNvPr>
          <p:cNvSpPr txBox="1"/>
          <p:nvPr/>
        </p:nvSpPr>
        <p:spPr>
          <a:xfrm rot="21600000">
            <a:off x="4386285" y="4129888"/>
            <a:ext cx="311769" cy="107722"/>
          </a:xfrm>
          <a:prstGeom prst="rect">
            <a:avLst/>
          </a:prstGeom>
          <a:noFill/>
        </p:spPr>
        <p:txBody>
          <a:bodyPr wrap="square" lIns="0" tIns="0" rIns="0" bIns="0" rtlCol="0">
            <a:spAutoFit/>
          </a:bodyPr>
          <a:lstStyle/>
          <a:p>
            <a:pPr algn="ctr"/>
            <a:r>
              <a:rPr kumimoji="1" lang="ja-JP" altLang="en-US" sz="700" dirty="0">
                <a:effectLst>
                  <a:glow rad="76200">
                    <a:schemeClr val="bg1"/>
                  </a:glow>
                </a:effectLst>
                <a:latin typeface="BIZ UDPゴシック" panose="020B0400000000000000" pitchFamily="50" charset="-128"/>
                <a:ea typeface="BIZ UDPゴシック" panose="020B0400000000000000" pitchFamily="50" charset="-128"/>
              </a:rPr>
              <a:t>高知</a:t>
            </a:r>
            <a:r>
              <a:rPr kumimoji="1" lang="en-US" altLang="ja-JP" sz="7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700" dirty="0">
              <a:effectLst>
                <a:glow rad="76200">
                  <a:schemeClr val="bg1"/>
                </a:glow>
              </a:effectLst>
              <a:latin typeface="BIZ UDPゴシック" panose="020B0400000000000000" pitchFamily="50" charset="-128"/>
              <a:ea typeface="BIZ UDPゴシック" panose="020B0400000000000000" pitchFamily="50" charset="-128"/>
            </a:endParaRPr>
          </a:p>
        </p:txBody>
      </p:sp>
      <p:cxnSp>
        <p:nvCxnSpPr>
          <p:cNvPr id="136" name="直線コネクタ 135">
            <a:extLst>
              <a:ext uri="{FF2B5EF4-FFF2-40B4-BE49-F238E27FC236}">
                <a16:creationId xmlns:a16="http://schemas.microsoft.com/office/drawing/2014/main" id="{DB73606A-025C-41A4-9AE5-6DCD5A4DD4E5}"/>
              </a:ext>
            </a:extLst>
          </p:cNvPr>
          <p:cNvCxnSpPr>
            <a:cxnSpLocks/>
          </p:cNvCxnSpPr>
          <p:nvPr/>
        </p:nvCxnSpPr>
        <p:spPr>
          <a:xfrm rot="19740000">
            <a:off x="4279948" y="4363476"/>
            <a:ext cx="504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137" name="楕円 136">
            <a:extLst>
              <a:ext uri="{FF2B5EF4-FFF2-40B4-BE49-F238E27FC236}">
                <a16:creationId xmlns:a16="http://schemas.microsoft.com/office/drawing/2014/main" id="{DFC48738-DA1A-4DF3-9A9B-8FFD3A575942}"/>
              </a:ext>
            </a:extLst>
          </p:cNvPr>
          <p:cNvSpPr/>
          <p:nvPr/>
        </p:nvSpPr>
        <p:spPr>
          <a:xfrm rot="20640000">
            <a:off x="4716778" y="4183806"/>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137">
            <a:extLst>
              <a:ext uri="{FF2B5EF4-FFF2-40B4-BE49-F238E27FC236}">
                <a16:creationId xmlns:a16="http://schemas.microsoft.com/office/drawing/2014/main" id="{486BD514-DF6C-4B65-8D8E-A3A9CAA3BB96}"/>
              </a:ext>
            </a:extLst>
          </p:cNvPr>
          <p:cNvSpPr/>
          <p:nvPr/>
        </p:nvSpPr>
        <p:spPr>
          <a:xfrm rot="20640000">
            <a:off x="5053051" y="3250008"/>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138">
            <a:extLst>
              <a:ext uri="{FF2B5EF4-FFF2-40B4-BE49-F238E27FC236}">
                <a16:creationId xmlns:a16="http://schemas.microsoft.com/office/drawing/2014/main" id="{9E49615E-F421-4096-9044-4062F13F996D}"/>
              </a:ext>
            </a:extLst>
          </p:cNvPr>
          <p:cNvSpPr/>
          <p:nvPr/>
        </p:nvSpPr>
        <p:spPr>
          <a:xfrm rot="20640000">
            <a:off x="5044284" y="3381728"/>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楕円 139">
            <a:extLst>
              <a:ext uri="{FF2B5EF4-FFF2-40B4-BE49-F238E27FC236}">
                <a16:creationId xmlns:a16="http://schemas.microsoft.com/office/drawing/2014/main" id="{78599E10-63C9-4D6A-8A03-30CA630DBBC4}"/>
              </a:ext>
            </a:extLst>
          </p:cNvPr>
          <p:cNvSpPr/>
          <p:nvPr/>
        </p:nvSpPr>
        <p:spPr>
          <a:xfrm rot="20640000">
            <a:off x="6118827" y="2975153"/>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楕円 140">
            <a:extLst>
              <a:ext uri="{FF2B5EF4-FFF2-40B4-BE49-F238E27FC236}">
                <a16:creationId xmlns:a16="http://schemas.microsoft.com/office/drawing/2014/main" id="{FD8694AC-972F-4381-9CB9-D6F9E2C0888A}"/>
              </a:ext>
            </a:extLst>
          </p:cNvPr>
          <p:cNvSpPr/>
          <p:nvPr/>
        </p:nvSpPr>
        <p:spPr>
          <a:xfrm rot="20640000">
            <a:off x="5838633" y="3055746"/>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2" name="グループ化 141">
            <a:extLst>
              <a:ext uri="{FF2B5EF4-FFF2-40B4-BE49-F238E27FC236}">
                <a16:creationId xmlns:a16="http://schemas.microsoft.com/office/drawing/2014/main" id="{DDC2E9EE-3C6E-41C1-B868-BE703BD96785}"/>
              </a:ext>
            </a:extLst>
          </p:cNvPr>
          <p:cNvGrpSpPr/>
          <p:nvPr/>
        </p:nvGrpSpPr>
        <p:grpSpPr>
          <a:xfrm rot="180000">
            <a:off x="6509872" y="4049485"/>
            <a:ext cx="198337" cy="439056"/>
            <a:chOff x="7002255" y="4593322"/>
            <a:chExt cx="198337" cy="439056"/>
          </a:xfrm>
        </p:grpSpPr>
        <p:cxnSp>
          <p:nvCxnSpPr>
            <p:cNvPr id="143" name="直線コネクタ 142">
              <a:extLst>
                <a:ext uri="{FF2B5EF4-FFF2-40B4-BE49-F238E27FC236}">
                  <a16:creationId xmlns:a16="http://schemas.microsoft.com/office/drawing/2014/main" id="{87D6FAE5-9C4A-41A7-8C30-FF3533F49896}"/>
                </a:ext>
              </a:extLst>
            </p:cNvPr>
            <p:cNvCxnSpPr/>
            <p:nvPr/>
          </p:nvCxnSpPr>
          <p:spPr>
            <a:xfrm rot="17580000">
              <a:off x="6883022" y="4812850"/>
              <a:ext cx="439056" cy="0"/>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9F6E5954-5DF3-4A8D-B85A-0B68C984AE17}"/>
                </a:ext>
              </a:extLst>
            </p:cNvPr>
            <p:cNvCxnSpPr/>
            <p:nvPr/>
          </p:nvCxnSpPr>
          <p:spPr>
            <a:xfrm rot="17580000">
              <a:off x="7028236" y="4961942"/>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44D25EC1-20B7-4C75-A492-CE4DBAF773FD}"/>
                </a:ext>
              </a:extLst>
            </p:cNvPr>
            <p:cNvCxnSpPr/>
            <p:nvPr/>
          </p:nvCxnSpPr>
          <p:spPr>
            <a:xfrm rot="17580000">
              <a:off x="7041543" y="4930593"/>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15D43D1C-AAF3-42BC-B8F6-C5CBF3089BE4}"/>
                </a:ext>
              </a:extLst>
            </p:cNvPr>
            <p:cNvCxnSpPr/>
            <p:nvPr/>
          </p:nvCxnSpPr>
          <p:spPr>
            <a:xfrm rot="17580000">
              <a:off x="7054850" y="4899244"/>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5A9B0EBD-548F-467E-A212-4E3E43A1F348}"/>
                </a:ext>
              </a:extLst>
            </p:cNvPr>
            <p:cNvCxnSpPr/>
            <p:nvPr/>
          </p:nvCxnSpPr>
          <p:spPr>
            <a:xfrm rot="17580000">
              <a:off x="7068157" y="4867895"/>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16B100B6-2F9A-4FC0-A95A-9A66F0294CFF}"/>
                </a:ext>
              </a:extLst>
            </p:cNvPr>
            <p:cNvCxnSpPr/>
            <p:nvPr/>
          </p:nvCxnSpPr>
          <p:spPr>
            <a:xfrm rot="17580000">
              <a:off x="7081464" y="4836546"/>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42E67CE4-AD0E-4B53-B751-C8E5C1C11223}"/>
                </a:ext>
              </a:extLst>
            </p:cNvPr>
            <p:cNvCxnSpPr/>
            <p:nvPr/>
          </p:nvCxnSpPr>
          <p:spPr>
            <a:xfrm rot="17580000">
              <a:off x="7094771" y="4805197"/>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6B72062E-7A55-43E6-8780-83F2DDF04ADF}"/>
                </a:ext>
              </a:extLst>
            </p:cNvPr>
            <p:cNvCxnSpPr/>
            <p:nvPr/>
          </p:nvCxnSpPr>
          <p:spPr>
            <a:xfrm rot="17580000">
              <a:off x="7108078" y="4773848"/>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13925B76-4E43-4FF2-8C1E-4580983134BD}"/>
                </a:ext>
              </a:extLst>
            </p:cNvPr>
            <p:cNvCxnSpPr/>
            <p:nvPr/>
          </p:nvCxnSpPr>
          <p:spPr>
            <a:xfrm rot="17580000">
              <a:off x="7121384" y="4742499"/>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727B92D7-5C30-4083-92E8-F3DFC42576BD}"/>
                </a:ext>
              </a:extLst>
            </p:cNvPr>
            <p:cNvCxnSpPr/>
            <p:nvPr/>
          </p:nvCxnSpPr>
          <p:spPr>
            <a:xfrm rot="17580000">
              <a:off x="7134691" y="4711150"/>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F84D835A-E4F2-4B6E-B060-AD02FFEEFEFD}"/>
                </a:ext>
              </a:extLst>
            </p:cNvPr>
            <p:cNvCxnSpPr/>
            <p:nvPr/>
          </p:nvCxnSpPr>
          <p:spPr>
            <a:xfrm rot="17580000">
              <a:off x="7147998" y="4679801"/>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16F859B9-AFFC-4E80-8781-1A22C9513BA8}"/>
                </a:ext>
              </a:extLst>
            </p:cNvPr>
            <p:cNvCxnSpPr/>
            <p:nvPr/>
          </p:nvCxnSpPr>
          <p:spPr>
            <a:xfrm rot="17580000">
              <a:off x="7161305" y="4648452"/>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F597818D-6FCB-48CC-97FA-C1E7FA83E0AC}"/>
                </a:ext>
              </a:extLst>
            </p:cNvPr>
            <p:cNvCxnSpPr/>
            <p:nvPr/>
          </p:nvCxnSpPr>
          <p:spPr>
            <a:xfrm rot="17580000">
              <a:off x="7174612" y="4617103"/>
              <a:ext cx="0" cy="51961"/>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sp>
        <p:nvSpPr>
          <p:cNvPr id="156" name="楕円 155">
            <a:extLst>
              <a:ext uri="{FF2B5EF4-FFF2-40B4-BE49-F238E27FC236}">
                <a16:creationId xmlns:a16="http://schemas.microsoft.com/office/drawing/2014/main" id="{FF9ACA04-2954-4C9A-89D5-77AA1CB297B5}"/>
              </a:ext>
            </a:extLst>
          </p:cNvPr>
          <p:cNvSpPr/>
          <p:nvPr/>
        </p:nvSpPr>
        <p:spPr>
          <a:xfrm rot="20640000">
            <a:off x="6666073" y="3995774"/>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楕円 156">
            <a:extLst>
              <a:ext uri="{FF2B5EF4-FFF2-40B4-BE49-F238E27FC236}">
                <a16:creationId xmlns:a16="http://schemas.microsoft.com/office/drawing/2014/main" id="{91C4697D-ADB3-4EA2-A913-0F54689EC16C}"/>
              </a:ext>
            </a:extLst>
          </p:cNvPr>
          <p:cNvSpPr/>
          <p:nvPr/>
        </p:nvSpPr>
        <p:spPr>
          <a:xfrm rot="20640000">
            <a:off x="6488934" y="4410114"/>
            <a:ext cx="72000" cy="7317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8" name="グループ化 157">
            <a:extLst>
              <a:ext uri="{FF2B5EF4-FFF2-40B4-BE49-F238E27FC236}">
                <a16:creationId xmlns:a16="http://schemas.microsoft.com/office/drawing/2014/main" id="{551D3885-E59C-4E15-B244-FB853E928FAA}"/>
              </a:ext>
            </a:extLst>
          </p:cNvPr>
          <p:cNvGrpSpPr/>
          <p:nvPr/>
        </p:nvGrpSpPr>
        <p:grpSpPr>
          <a:xfrm rot="20640000">
            <a:off x="3968742" y="3282904"/>
            <a:ext cx="1069202" cy="23958"/>
            <a:chOff x="1080722" y="1021376"/>
            <a:chExt cx="1851914" cy="47143"/>
          </a:xfrm>
          <a:effectLst>
            <a:glow rad="38100">
              <a:schemeClr val="bg1">
                <a:alpha val="90000"/>
              </a:schemeClr>
            </a:glow>
          </a:effectLst>
        </p:grpSpPr>
        <p:cxnSp>
          <p:nvCxnSpPr>
            <p:cNvPr id="159" name="直線コネクタ 158">
              <a:extLst>
                <a:ext uri="{FF2B5EF4-FFF2-40B4-BE49-F238E27FC236}">
                  <a16:creationId xmlns:a16="http://schemas.microsoft.com/office/drawing/2014/main" id="{A1D18539-D84A-473D-809D-E6411AA6CCE2}"/>
                </a:ext>
              </a:extLst>
            </p:cNvPr>
            <p:cNvCxnSpPr/>
            <p:nvPr/>
          </p:nvCxnSpPr>
          <p:spPr>
            <a:xfrm>
              <a:off x="1080722" y="1021376"/>
              <a:ext cx="18394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BB8B472E-7666-4929-9CC5-F9E9DD130AC3}"/>
                </a:ext>
              </a:extLst>
            </p:cNvPr>
            <p:cNvCxnSpPr/>
            <p:nvPr/>
          </p:nvCxnSpPr>
          <p:spPr>
            <a:xfrm>
              <a:off x="1080725" y="1068519"/>
              <a:ext cx="1851911" cy="0"/>
            </a:xfrm>
            <a:prstGeom prst="line">
              <a:avLst/>
            </a:prstGeom>
            <a:ln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1" name="正方形/長方形 160">
              <a:extLst>
                <a:ext uri="{FF2B5EF4-FFF2-40B4-BE49-F238E27FC236}">
                  <a16:creationId xmlns:a16="http://schemas.microsoft.com/office/drawing/2014/main" id="{EF42018E-98B4-4A5C-BD0A-A7D986A1B982}"/>
                </a:ext>
              </a:extLst>
            </p:cNvPr>
            <p:cNvSpPr/>
            <p:nvPr/>
          </p:nvSpPr>
          <p:spPr>
            <a:xfrm>
              <a:off x="115550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a:extLst>
                <a:ext uri="{FF2B5EF4-FFF2-40B4-BE49-F238E27FC236}">
                  <a16:creationId xmlns:a16="http://schemas.microsoft.com/office/drawing/2014/main" id="{E4789A74-6E56-4DD8-AD26-72644B98D019}"/>
                </a:ext>
              </a:extLst>
            </p:cNvPr>
            <p:cNvSpPr/>
            <p:nvPr/>
          </p:nvSpPr>
          <p:spPr>
            <a:xfrm>
              <a:off x="134416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a:extLst>
                <a:ext uri="{FF2B5EF4-FFF2-40B4-BE49-F238E27FC236}">
                  <a16:creationId xmlns:a16="http://schemas.microsoft.com/office/drawing/2014/main" id="{F2CE7075-A684-4774-A92E-E49423D2E0A6}"/>
                </a:ext>
              </a:extLst>
            </p:cNvPr>
            <p:cNvSpPr/>
            <p:nvPr/>
          </p:nvSpPr>
          <p:spPr>
            <a:xfrm>
              <a:off x="153282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1BC3FAF0-9D19-453D-B6AA-E8D282D61D35}"/>
                </a:ext>
              </a:extLst>
            </p:cNvPr>
            <p:cNvSpPr/>
            <p:nvPr/>
          </p:nvSpPr>
          <p:spPr>
            <a:xfrm>
              <a:off x="171545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a:extLst>
                <a:ext uri="{FF2B5EF4-FFF2-40B4-BE49-F238E27FC236}">
                  <a16:creationId xmlns:a16="http://schemas.microsoft.com/office/drawing/2014/main" id="{BE65BBDC-1FAC-4F4D-8CC8-CCB0A572FFF8}"/>
                </a:ext>
              </a:extLst>
            </p:cNvPr>
            <p:cNvSpPr/>
            <p:nvPr/>
          </p:nvSpPr>
          <p:spPr>
            <a:xfrm>
              <a:off x="190313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a:extLst>
                <a:ext uri="{FF2B5EF4-FFF2-40B4-BE49-F238E27FC236}">
                  <a16:creationId xmlns:a16="http://schemas.microsoft.com/office/drawing/2014/main" id="{5B3FA83C-FB52-4C9B-83C8-13C9080A797C}"/>
                </a:ext>
              </a:extLst>
            </p:cNvPr>
            <p:cNvSpPr/>
            <p:nvPr/>
          </p:nvSpPr>
          <p:spPr>
            <a:xfrm>
              <a:off x="2090810"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a:extLst>
                <a:ext uri="{FF2B5EF4-FFF2-40B4-BE49-F238E27FC236}">
                  <a16:creationId xmlns:a16="http://schemas.microsoft.com/office/drawing/2014/main" id="{3417FFB0-0045-4F26-887D-798FDBD499C6}"/>
                </a:ext>
              </a:extLst>
            </p:cNvPr>
            <p:cNvSpPr/>
            <p:nvPr/>
          </p:nvSpPr>
          <p:spPr>
            <a:xfrm>
              <a:off x="227848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a:extLst>
                <a:ext uri="{FF2B5EF4-FFF2-40B4-BE49-F238E27FC236}">
                  <a16:creationId xmlns:a16="http://schemas.microsoft.com/office/drawing/2014/main" id="{605EE9F5-15A4-4367-82B1-B8E4ADB9509D}"/>
                </a:ext>
              </a:extLst>
            </p:cNvPr>
            <p:cNvSpPr/>
            <p:nvPr/>
          </p:nvSpPr>
          <p:spPr>
            <a:xfrm>
              <a:off x="246130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a:extLst>
                <a:ext uri="{FF2B5EF4-FFF2-40B4-BE49-F238E27FC236}">
                  <a16:creationId xmlns:a16="http://schemas.microsoft.com/office/drawing/2014/main" id="{89DDF01B-403A-44E4-9944-FDEBDF16E8BA}"/>
                </a:ext>
              </a:extLst>
            </p:cNvPr>
            <p:cNvSpPr/>
            <p:nvPr/>
          </p:nvSpPr>
          <p:spPr>
            <a:xfrm>
              <a:off x="2644117"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a:extLst>
                <a:ext uri="{FF2B5EF4-FFF2-40B4-BE49-F238E27FC236}">
                  <a16:creationId xmlns:a16="http://schemas.microsoft.com/office/drawing/2014/main" id="{E8188AFE-EDFE-4042-B637-ADDE996205C8}"/>
                </a:ext>
              </a:extLst>
            </p:cNvPr>
            <p:cNvSpPr/>
            <p:nvPr/>
          </p:nvSpPr>
          <p:spPr>
            <a:xfrm>
              <a:off x="282693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1" name="楕円 170">
            <a:extLst>
              <a:ext uri="{FF2B5EF4-FFF2-40B4-BE49-F238E27FC236}">
                <a16:creationId xmlns:a16="http://schemas.microsoft.com/office/drawing/2014/main" id="{9E3E50EB-9234-41CB-93F4-199599ABF2A3}"/>
              </a:ext>
            </a:extLst>
          </p:cNvPr>
          <p:cNvSpPr/>
          <p:nvPr/>
        </p:nvSpPr>
        <p:spPr>
          <a:xfrm rot="20640000">
            <a:off x="7337312" y="2683575"/>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楕円 171">
            <a:extLst>
              <a:ext uri="{FF2B5EF4-FFF2-40B4-BE49-F238E27FC236}">
                <a16:creationId xmlns:a16="http://schemas.microsoft.com/office/drawing/2014/main" id="{AD2CB476-F8D3-4C52-AA46-926C84429726}"/>
              </a:ext>
            </a:extLst>
          </p:cNvPr>
          <p:cNvSpPr/>
          <p:nvPr/>
        </p:nvSpPr>
        <p:spPr>
          <a:xfrm rot="20640000">
            <a:off x="7369638" y="2885959"/>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楕円 172">
            <a:extLst>
              <a:ext uri="{FF2B5EF4-FFF2-40B4-BE49-F238E27FC236}">
                <a16:creationId xmlns:a16="http://schemas.microsoft.com/office/drawing/2014/main" id="{25F849E5-677F-41EC-8249-D6CEDC848354}"/>
              </a:ext>
            </a:extLst>
          </p:cNvPr>
          <p:cNvSpPr/>
          <p:nvPr/>
        </p:nvSpPr>
        <p:spPr>
          <a:xfrm rot="20640000">
            <a:off x="7160577" y="2465960"/>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テキスト ボックス 173">
            <a:extLst>
              <a:ext uri="{FF2B5EF4-FFF2-40B4-BE49-F238E27FC236}">
                <a16:creationId xmlns:a16="http://schemas.microsoft.com/office/drawing/2014/main" id="{5CC25C4C-1E52-4C40-914C-4A3833BBC78E}"/>
              </a:ext>
            </a:extLst>
          </p:cNvPr>
          <p:cNvSpPr txBox="1"/>
          <p:nvPr/>
        </p:nvSpPr>
        <p:spPr>
          <a:xfrm rot="21600000">
            <a:off x="6454980" y="4468698"/>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甲浦</a:t>
            </a:r>
          </a:p>
        </p:txBody>
      </p:sp>
      <p:sp>
        <p:nvSpPr>
          <p:cNvPr id="175" name="テキスト ボックス 174">
            <a:extLst>
              <a:ext uri="{FF2B5EF4-FFF2-40B4-BE49-F238E27FC236}">
                <a16:creationId xmlns:a16="http://schemas.microsoft.com/office/drawing/2014/main" id="{53C246FC-9081-4426-B1BB-70E42D8BFDC9}"/>
              </a:ext>
            </a:extLst>
          </p:cNvPr>
          <p:cNvSpPr txBox="1"/>
          <p:nvPr/>
        </p:nvSpPr>
        <p:spPr>
          <a:xfrm rot="21600000">
            <a:off x="6950165" y="2356662"/>
            <a:ext cx="327201" cy="92333"/>
          </a:xfrm>
          <a:prstGeom prst="rect">
            <a:avLst/>
          </a:prstGeom>
          <a:noFill/>
        </p:spPr>
        <p:txBody>
          <a:bodyPr wrap="square" lIns="0" tIns="0" rIns="0" bIns="0" rtlCol="0">
            <a:spAutoFit/>
          </a:bodyPr>
          <a:lstStyle/>
          <a:p>
            <a:pPr algn="ctr"/>
            <a:r>
              <a:rPr kumimoji="1" lang="ja-JP" altLang="en-US" sz="600" dirty="0">
                <a:effectLst>
                  <a:glow rad="88900">
                    <a:schemeClr val="bg1"/>
                  </a:glow>
                </a:effectLst>
                <a:latin typeface="BIZ UDPゴシック" panose="020B0400000000000000" pitchFamily="50" charset="-128"/>
                <a:ea typeface="BIZ UDPゴシック" panose="020B0400000000000000" pitchFamily="50" charset="-128"/>
              </a:rPr>
              <a:t>鳴門</a:t>
            </a:r>
            <a:r>
              <a:rPr kumimoji="1" lang="en-US" altLang="ja-JP" sz="600" dirty="0">
                <a:effectLst>
                  <a:glow rad="88900">
                    <a:schemeClr val="bg1"/>
                  </a:glow>
                </a:effectLst>
                <a:latin typeface="BIZ UDPゴシック" panose="020B0400000000000000" pitchFamily="50" charset="-128"/>
                <a:ea typeface="BIZ UDPゴシック" panose="020B0400000000000000" pitchFamily="50" charset="-128"/>
              </a:rPr>
              <a:t>JCT</a:t>
            </a:r>
            <a:endParaRPr kumimoji="1" lang="ja-JP" altLang="en-US" sz="600" dirty="0">
              <a:effectLst>
                <a:glow rad="88900">
                  <a:schemeClr val="bg1"/>
                </a:glow>
              </a:effectLst>
              <a:latin typeface="BIZ UDPゴシック" panose="020B0400000000000000" pitchFamily="50" charset="-128"/>
              <a:ea typeface="BIZ UDPゴシック" panose="020B0400000000000000" pitchFamily="50" charset="-128"/>
            </a:endParaRPr>
          </a:p>
        </p:txBody>
      </p:sp>
      <p:sp>
        <p:nvSpPr>
          <p:cNvPr id="176" name="テキスト ボックス 175">
            <a:extLst>
              <a:ext uri="{FF2B5EF4-FFF2-40B4-BE49-F238E27FC236}">
                <a16:creationId xmlns:a16="http://schemas.microsoft.com/office/drawing/2014/main" id="{E8EE8E39-41B3-4C02-82C0-C1BA8AF1C79A}"/>
              </a:ext>
            </a:extLst>
          </p:cNvPr>
          <p:cNvSpPr txBox="1"/>
          <p:nvPr/>
        </p:nvSpPr>
        <p:spPr>
          <a:xfrm rot="21600000">
            <a:off x="7185962" y="2269352"/>
            <a:ext cx="353370" cy="92333"/>
          </a:xfrm>
          <a:prstGeom prst="rect">
            <a:avLst/>
          </a:prstGeom>
          <a:noFill/>
        </p:spPr>
        <p:txBody>
          <a:bodyPr wrap="square" lIns="0" tIns="0" rIns="0" bIns="0" rtlCol="0">
            <a:spAutoFit/>
          </a:bodyPr>
          <a:lstStyle/>
          <a:p>
            <a:pPr algn="ctr"/>
            <a:r>
              <a:rPr kumimoji="1" lang="ja-JP" altLang="en-US" sz="600" dirty="0">
                <a:effectLst>
                  <a:glow rad="88900">
                    <a:schemeClr val="bg1"/>
                  </a:glow>
                </a:effectLst>
                <a:latin typeface="BIZ UDPゴシック" panose="020B0400000000000000" pitchFamily="50" charset="-128"/>
                <a:ea typeface="BIZ UDPゴシック" panose="020B0400000000000000" pitchFamily="50" charset="-128"/>
              </a:rPr>
              <a:t>鳴門北</a:t>
            </a:r>
            <a:r>
              <a:rPr kumimoji="1" lang="en-US" altLang="ja-JP" sz="600" dirty="0">
                <a:effectLst>
                  <a:glow rad="88900">
                    <a:schemeClr val="bg1"/>
                  </a:glow>
                </a:effectLst>
                <a:latin typeface="BIZ UDPゴシック" panose="020B0400000000000000" pitchFamily="50" charset="-128"/>
                <a:ea typeface="BIZ UDPゴシック" panose="020B0400000000000000" pitchFamily="50" charset="-128"/>
              </a:rPr>
              <a:t>IC</a:t>
            </a:r>
            <a:endParaRPr kumimoji="1" lang="ja-JP" altLang="en-US" sz="600" dirty="0">
              <a:effectLst>
                <a:glow rad="88900">
                  <a:schemeClr val="bg1"/>
                </a:glow>
              </a:effectLst>
              <a:latin typeface="BIZ UDPゴシック" panose="020B0400000000000000" pitchFamily="50" charset="-128"/>
              <a:ea typeface="BIZ UDPゴシック" panose="020B0400000000000000" pitchFamily="50" charset="-128"/>
            </a:endParaRPr>
          </a:p>
        </p:txBody>
      </p:sp>
      <p:sp>
        <p:nvSpPr>
          <p:cNvPr id="177" name="楕円 176">
            <a:extLst>
              <a:ext uri="{FF2B5EF4-FFF2-40B4-BE49-F238E27FC236}">
                <a16:creationId xmlns:a16="http://schemas.microsoft.com/office/drawing/2014/main" id="{3D266A6D-B132-4E8E-8F32-5E8E0BAA4AEF}"/>
              </a:ext>
            </a:extLst>
          </p:cNvPr>
          <p:cNvSpPr/>
          <p:nvPr/>
        </p:nvSpPr>
        <p:spPr>
          <a:xfrm rot="20640000">
            <a:off x="7473257" y="2617726"/>
            <a:ext cx="90000" cy="91470"/>
          </a:xfrm>
          <a:prstGeom prst="ellipse">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a:extLst>
              <a:ext uri="{FF2B5EF4-FFF2-40B4-BE49-F238E27FC236}">
                <a16:creationId xmlns:a16="http://schemas.microsoft.com/office/drawing/2014/main" id="{85A1AFE9-A331-4A8A-AE99-20A47F484D92}"/>
              </a:ext>
            </a:extLst>
          </p:cNvPr>
          <p:cNvSpPr/>
          <p:nvPr/>
        </p:nvSpPr>
        <p:spPr>
          <a:xfrm rot="21600000">
            <a:off x="7591039" y="2577019"/>
            <a:ext cx="360000" cy="1097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dirty="0">
                <a:latin typeface="BIZ UDPゴシック" panose="020B0400000000000000" pitchFamily="50" charset="-128"/>
                <a:ea typeface="BIZ UDPゴシック" panose="020B0400000000000000" pitchFamily="50" charset="-128"/>
              </a:rPr>
              <a:t>徳島空港</a:t>
            </a:r>
          </a:p>
        </p:txBody>
      </p:sp>
      <p:sp>
        <p:nvSpPr>
          <p:cNvPr id="179" name="フリーフォーム: 図形 178">
            <a:extLst>
              <a:ext uri="{FF2B5EF4-FFF2-40B4-BE49-F238E27FC236}">
                <a16:creationId xmlns:a16="http://schemas.microsoft.com/office/drawing/2014/main" id="{988B9E36-B760-456F-BA61-569531FDD250}"/>
              </a:ext>
            </a:extLst>
          </p:cNvPr>
          <p:cNvSpPr/>
          <p:nvPr/>
        </p:nvSpPr>
        <p:spPr>
          <a:xfrm rot="20640000">
            <a:off x="7421005" y="2795619"/>
            <a:ext cx="757795" cy="1481605"/>
          </a:xfrm>
          <a:custGeom>
            <a:avLst/>
            <a:gdLst>
              <a:gd name="connsiteX0" fmla="*/ 244443 w 1185043"/>
              <a:gd name="connsiteY0" fmla="*/ 0 h 2272420"/>
              <a:gd name="connsiteX1" fmla="*/ 1004934 w 1185043"/>
              <a:gd name="connsiteY1" fmla="*/ 362139 h 2272420"/>
              <a:gd name="connsiteX2" fmla="*/ 1104522 w 1185043"/>
              <a:gd name="connsiteY2" fmla="*/ 986828 h 2272420"/>
              <a:gd name="connsiteX3" fmla="*/ 0 w 1185043"/>
              <a:gd name="connsiteY3" fmla="*/ 2272420 h 2272420"/>
              <a:gd name="connsiteX0" fmla="*/ 244443 w 1185043"/>
              <a:gd name="connsiteY0" fmla="*/ 0 h 2272420"/>
              <a:gd name="connsiteX1" fmla="*/ 1004934 w 1185043"/>
              <a:gd name="connsiteY1" fmla="*/ 362139 h 2272420"/>
              <a:gd name="connsiteX2" fmla="*/ 1104522 w 1185043"/>
              <a:gd name="connsiteY2" fmla="*/ 986828 h 2272420"/>
              <a:gd name="connsiteX3" fmla="*/ 0 w 1185043"/>
              <a:gd name="connsiteY3" fmla="*/ 2272420 h 2272420"/>
              <a:gd name="connsiteX0" fmla="*/ 237299 w 1185319"/>
              <a:gd name="connsiteY0" fmla="*/ 0 h 2255752"/>
              <a:gd name="connsiteX1" fmla="*/ 1004934 w 1185319"/>
              <a:gd name="connsiteY1" fmla="*/ 345471 h 2255752"/>
              <a:gd name="connsiteX2" fmla="*/ 1104522 w 1185319"/>
              <a:gd name="connsiteY2" fmla="*/ 970160 h 2255752"/>
              <a:gd name="connsiteX3" fmla="*/ 0 w 1185319"/>
              <a:gd name="connsiteY3" fmla="*/ 2255752 h 2255752"/>
              <a:gd name="connsiteX0" fmla="*/ 215868 w 1186153"/>
              <a:gd name="connsiteY0" fmla="*/ 0 h 2265277"/>
              <a:gd name="connsiteX1" fmla="*/ 1004934 w 1186153"/>
              <a:gd name="connsiteY1" fmla="*/ 354996 h 2265277"/>
              <a:gd name="connsiteX2" fmla="*/ 1104522 w 1186153"/>
              <a:gd name="connsiteY2" fmla="*/ 979685 h 2265277"/>
              <a:gd name="connsiteX3" fmla="*/ 0 w 1186153"/>
              <a:gd name="connsiteY3" fmla="*/ 2265277 h 2265277"/>
              <a:gd name="connsiteX0" fmla="*/ 201581 w 1186715"/>
              <a:gd name="connsiteY0" fmla="*/ 0 h 2272421"/>
              <a:gd name="connsiteX1" fmla="*/ 1004934 w 1186715"/>
              <a:gd name="connsiteY1" fmla="*/ 362140 h 2272421"/>
              <a:gd name="connsiteX2" fmla="*/ 1104522 w 1186715"/>
              <a:gd name="connsiteY2" fmla="*/ 986829 h 2272421"/>
              <a:gd name="connsiteX3" fmla="*/ 0 w 1186715"/>
              <a:gd name="connsiteY3" fmla="*/ 2272421 h 2272421"/>
              <a:gd name="connsiteX0" fmla="*/ 201581 w 1201630"/>
              <a:gd name="connsiteY0" fmla="*/ 0 h 2272421"/>
              <a:gd name="connsiteX1" fmla="*/ 1004934 w 1201630"/>
              <a:gd name="connsiteY1" fmla="*/ 362140 h 2272421"/>
              <a:gd name="connsiteX2" fmla="*/ 1104522 w 1201630"/>
              <a:gd name="connsiteY2" fmla="*/ 986829 h 2272421"/>
              <a:gd name="connsiteX3" fmla="*/ 0 w 1201630"/>
              <a:gd name="connsiteY3" fmla="*/ 2272421 h 2272421"/>
              <a:gd name="connsiteX0" fmla="*/ 201581 w 1031555"/>
              <a:gd name="connsiteY0" fmla="*/ 0 h 2272421"/>
              <a:gd name="connsiteX1" fmla="*/ 1004934 w 1031555"/>
              <a:gd name="connsiteY1" fmla="*/ 362140 h 2272421"/>
              <a:gd name="connsiteX2" fmla="*/ 761622 w 1031555"/>
              <a:gd name="connsiteY2" fmla="*/ 1437679 h 2272421"/>
              <a:gd name="connsiteX3" fmla="*/ 0 w 1031555"/>
              <a:gd name="connsiteY3" fmla="*/ 2272421 h 2272421"/>
              <a:gd name="connsiteX0" fmla="*/ 201581 w 889723"/>
              <a:gd name="connsiteY0" fmla="*/ 0 h 2272421"/>
              <a:gd name="connsiteX1" fmla="*/ 820784 w 889723"/>
              <a:gd name="connsiteY1" fmla="*/ 419290 h 2272421"/>
              <a:gd name="connsiteX2" fmla="*/ 761622 w 889723"/>
              <a:gd name="connsiteY2" fmla="*/ 1437679 h 2272421"/>
              <a:gd name="connsiteX3" fmla="*/ 0 w 889723"/>
              <a:gd name="connsiteY3" fmla="*/ 2272421 h 2272421"/>
              <a:gd name="connsiteX0" fmla="*/ 201581 w 858784"/>
              <a:gd name="connsiteY0" fmla="*/ 0 h 2272421"/>
              <a:gd name="connsiteX1" fmla="*/ 820784 w 858784"/>
              <a:gd name="connsiteY1" fmla="*/ 419290 h 2272421"/>
              <a:gd name="connsiteX2" fmla="*/ 761622 w 858784"/>
              <a:gd name="connsiteY2" fmla="*/ 1437679 h 2272421"/>
              <a:gd name="connsiteX3" fmla="*/ 0 w 858784"/>
              <a:gd name="connsiteY3" fmla="*/ 2272421 h 2272421"/>
              <a:gd name="connsiteX0" fmla="*/ 201581 w 858784"/>
              <a:gd name="connsiteY0" fmla="*/ 0 h 2272421"/>
              <a:gd name="connsiteX1" fmla="*/ 820784 w 858784"/>
              <a:gd name="connsiteY1" fmla="*/ 419290 h 2272421"/>
              <a:gd name="connsiteX2" fmla="*/ 761622 w 858784"/>
              <a:gd name="connsiteY2" fmla="*/ 1437679 h 2272421"/>
              <a:gd name="connsiteX3" fmla="*/ 0 w 858784"/>
              <a:gd name="connsiteY3" fmla="*/ 2272421 h 2272421"/>
              <a:gd name="connsiteX0" fmla="*/ 201581 w 996402"/>
              <a:gd name="connsiteY0" fmla="*/ 0 h 2272421"/>
              <a:gd name="connsiteX1" fmla="*/ 995409 w 996402"/>
              <a:gd name="connsiteY1" fmla="*/ 552640 h 2272421"/>
              <a:gd name="connsiteX2" fmla="*/ 761622 w 996402"/>
              <a:gd name="connsiteY2" fmla="*/ 1437679 h 2272421"/>
              <a:gd name="connsiteX3" fmla="*/ 0 w 996402"/>
              <a:gd name="connsiteY3" fmla="*/ 2272421 h 2272421"/>
              <a:gd name="connsiteX0" fmla="*/ 201581 w 996402"/>
              <a:gd name="connsiteY0" fmla="*/ 0 h 2272421"/>
              <a:gd name="connsiteX1" fmla="*/ 995409 w 996402"/>
              <a:gd name="connsiteY1" fmla="*/ 552640 h 2272421"/>
              <a:gd name="connsiteX2" fmla="*/ 761622 w 996402"/>
              <a:gd name="connsiteY2" fmla="*/ 1437679 h 2272421"/>
              <a:gd name="connsiteX3" fmla="*/ 0 w 996402"/>
              <a:gd name="connsiteY3" fmla="*/ 2272421 h 2272421"/>
              <a:gd name="connsiteX0" fmla="*/ 201581 w 996402"/>
              <a:gd name="connsiteY0" fmla="*/ 0 h 2272421"/>
              <a:gd name="connsiteX1" fmla="*/ 995409 w 996402"/>
              <a:gd name="connsiteY1" fmla="*/ 552640 h 2272421"/>
              <a:gd name="connsiteX2" fmla="*/ 761622 w 996402"/>
              <a:gd name="connsiteY2" fmla="*/ 1437679 h 2272421"/>
              <a:gd name="connsiteX3" fmla="*/ 0 w 996402"/>
              <a:gd name="connsiteY3" fmla="*/ 2272421 h 2272421"/>
              <a:gd name="connsiteX0" fmla="*/ 201581 w 1014597"/>
              <a:gd name="connsiteY0" fmla="*/ 0 h 2272421"/>
              <a:gd name="connsiteX1" fmla="*/ 995409 w 1014597"/>
              <a:gd name="connsiteY1" fmla="*/ 552640 h 2272421"/>
              <a:gd name="connsiteX2" fmla="*/ 761622 w 1014597"/>
              <a:gd name="connsiteY2" fmla="*/ 1437679 h 2272421"/>
              <a:gd name="connsiteX3" fmla="*/ 0 w 1014597"/>
              <a:gd name="connsiteY3" fmla="*/ 2272421 h 2272421"/>
              <a:gd name="connsiteX0" fmla="*/ 201581 w 1006735"/>
              <a:gd name="connsiteY0" fmla="*/ 0 h 2272421"/>
              <a:gd name="connsiteX1" fmla="*/ 995409 w 1006735"/>
              <a:gd name="connsiteY1" fmla="*/ 552640 h 2272421"/>
              <a:gd name="connsiteX2" fmla="*/ 761622 w 1006735"/>
              <a:gd name="connsiteY2" fmla="*/ 1437679 h 2272421"/>
              <a:gd name="connsiteX3" fmla="*/ 0 w 1006735"/>
              <a:gd name="connsiteY3" fmla="*/ 2272421 h 2272421"/>
              <a:gd name="connsiteX0" fmla="*/ 201581 w 1005681"/>
              <a:gd name="connsiteY0" fmla="*/ 0 h 2272421"/>
              <a:gd name="connsiteX1" fmla="*/ 995409 w 1005681"/>
              <a:gd name="connsiteY1" fmla="*/ 552640 h 2272421"/>
              <a:gd name="connsiteX2" fmla="*/ 761622 w 1005681"/>
              <a:gd name="connsiteY2" fmla="*/ 1437679 h 2272421"/>
              <a:gd name="connsiteX3" fmla="*/ 0 w 1005681"/>
              <a:gd name="connsiteY3" fmla="*/ 2272421 h 2272421"/>
              <a:gd name="connsiteX0" fmla="*/ 201581 w 1050551"/>
              <a:gd name="connsiteY0" fmla="*/ 0 h 2272421"/>
              <a:gd name="connsiteX1" fmla="*/ 995409 w 1050551"/>
              <a:gd name="connsiteY1" fmla="*/ 552640 h 2272421"/>
              <a:gd name="connsiteX2" fmla="*/ 872747 w 1050551"/>
              <a:gd name="connsiteY2" fmla="*/ 1463079 h 2272421"/>
              <a:gd name="connsiteX3" fmla="*/ 0 w 1050551"/>
              <a:gd name="connsiteY3" fmla="*/ 2272421 h 2272421"/>
              <a:gd name="connsiteX0" fmla="*/ 201581 w 1040423"/>
              <a:gd name="connsiteY0" fmla="*/ 0 h 2272421"/>
              <a:gd name="connsiteX1" fmla="*/ 995409 w 1040423"/>
              <a:gd name="connsiteY1" fmla="*/ 552640 h 2272421"/>
              <a:gd name="connsiteX2" fmla="*/ 872747 w 1040423"/>
              <a:gd name="connsiteY2" fmla="*/ 1463079 h 2272421"/>
              <a:gd name="connsiteX3" fmla="*/ 0 w 1040423"/>
              <a:gd name="connsiteY3" fmla="*/ 2272421 h 2272421"/>
              <a:gd name="connsiteX0" fmla="*/ 201581 w 1025250"/>
              <a:gd name="connsiteY0" fmla="*/ 0 h 2272421"/>
              <a:gd name="connsiteX1" fmla="*/ 995409 w 1025250"/>
              <a:gd name="connsiteY1" fmla="*/ 552640 h 2272421"/>
              <a:gd name="connsiteX2" fmla="*/ 872747 w 1025250"/>
              <a:gd name="connsiteY2" fmla="*/ 1463079 h 2272421"/>
              <a:gd name="connsiteX3" fmla="*/ 0 w 1025250"/>
              <a:gd name="connsiteY3" fmla="*/ 2272421 h 2272421"/>
              <a:gd name="connsiteX0" fmla="*/ 0 w 823669"/>
              <a:gd name="connsiteY0" fmla="*/ 0 h 2256546"/>
              <a:gd name="connsiteX1" fmla="*/ 793828 w 823669"/>
              <a:gd name="connsiteY1" fmla="*/ 552640 h 2256546"/>
              <a:gd name="connsiteX2" fmla="*/ 671166 w 823669"/>
              <a:gd name="connsiteY2" fmla="*/ 1463079 h 2256546"/>
              <a:gd name="connsiteX3" fmla="*/ 436594 w 823669"/>
              <a:gd name="connsiteY3" fmla="*/ 2256546 h 2256546"/>
              <a:gd name="connsiteX0" fmla="*/ 0 w 823669"/>
              <a:gd name="connsiteY0" fmla="*/ 0 h 2253371"/>
              <a:gd name="connsiteX1" fmla="*/ 793828 w 823669"/>
              <a:gd name="connsiteY1" fmla="*/ 552640 h 2253371"/>
              <a:gd name="connsiteX2" fmla="*/ 671166 w 823669"/>
              <a:gd name="connsiteY2" fmla="*/ 1463079 h 2253371"/>
              <a:gd name="connsiteX3" fmla="*/ 525494 w 823669"/>
              <a:gd name="connsiteY3" fmla="*/ 2253371 h 2253371"/>
              <a:gd name="connsiteX0" fmla="*/ 0 w 823669"/>
              <a:gd name="connsiteY0" fmla="*/ 0 h 2253371"/>
              <a:gd name="connsiteX1" fmla="*/ 793828 w 823669"/>
              <a:gd name="connsiteY1" fmla="*/ 552640 h 2253371"/>
              <a:gd name="connsiteX2" fmla="*/ 671166 w 823669"/>
              <a:gd name="connsiteY2" fmla="*/ 1463079 h 2253371"/>
              <a:gd name="connsiteX3" fmla="*/ 525494 w 823669"/>
              <a:gd name="connsiteY3" fmla="*/ 2253371 h 2253371"/>
              <a:gd name="connsiteX0" fmla="*/ 0 w 823669"/>
              <a:gd name="connsiteY0" fmla="*/ 0 h 2253371"/>
              <a:gd name="connsiteX1" fmla="*/ 793828 w 823669"/>
              <a:gd name="connsiteY1" fmla="*/ 552640 h 2253371"/>
              <a:gd name="connsiteX2" fmla="*/ 671166 w 823669"/>
              <a:gd name="connsiteY2" fmla="*/ 1463079 h 2253371"/>
              <a:gd name="connsiteX3" fmla="*/ 525494 w 823669"/>
              <a:gd name="connsiteY3" fmla="*/ 2253371 h 2253371"/>
              <a:gd name="connsiteX0" fmla="*/ 0 w 809737"/>
              <a:gd name="connsiteY0" fmla="*/ 0 h 2253371"/>
              <a:gd name="connsiteX1" fmla="*/ 793828 w 809737"/>
              <a:gd name="connsiteY1" fmla="*/ 552640 h 2253371"/>
              <a:gd name="connsiteX2" fmla="*/ 525494 w 809737"/>
              <a:gd name="connsiteY2" fmla="*/ 2253371 h 2253371"/>
              <a:gd name="connsiteX0" fmla="*/ 0 w 828087"/>
              <a:gd name="connsiteY0" fmla="*/ 0 h 2253371"/>
              <a:gd name="connsiteX1" fmla="*/ 793828 w 828087"/>
              <a:gd name="connsiteY1" fmla="*/ 552640 h 2253371"/>
              <a:gd name="connsiteX2" fmla="*/ 525494 w 828087"/>
              <a:gd name="connsiteY2" fmla="*/ 2253371 h 2253371"/>
              <a:gd name="connsiteX0" fmla="*/ 0 w 833677"/>
              <a:gd name="connsiteY0" fmla="*/ 0 h 2253371"/>
              <a:gd name="connsiteX1" fmla="*/ 793828 w 833677"/>
              <a:gd name="connsiteY1" fmla="*/ 552640 h 2253371"/>
              <a:gd name="connsiteX2" fmla="*/ 525494 w 833677"/>
              <a:gd name="connsiteY2" fmla="*/ 2253371 h 2253371"/>
              <a:gd name="connsiteX0" fmla="*/ 0 w 837105"/>
              <a:gd name="connsiteY0" fmla="*/ 0 h 2253371"/>
              <a:gd name="connsiteX1" fmla="*/ 793828 w 837105"/>
              <a:gd name="connsiteY1" fmla="*/ 552640 h 2253371"/>
              <a:gd name="connsiteX2" fmla="*/ 525494 w 837105"/>
              <a:gd name="connsiteY2" fmla="*/ 2253371 h 2253371"/>
              <a:gd name="connsiteX0" fmla="*/ 352045 w 1161655"/>
              <a:gd name="connsiteY0" fmla="*/ 0 h 2896947"/>
              <a:gd name="connsiteX1" fmla="*/ 1145873 w 1161655"/>
              <a:gd name="connsiteY1" fmla="*/ 552640 h 2896947"/>
              <a:gd name="connsiteX2" fmla="*/ 0 w 1161655"/>
              <a:gd name="connsiteY2" fmla="*/ 2896946 h 2896947"/>
              <a:gd name="connsiteX0" fmla="*/ 352045 w 1163113"/>
              <a:gd name="connsiteY0" fmla="*/ 0 h 2896945"/>
              <a:gd name="connsiteX1" fmla="*/ 1145873 w 1163113"/>
              <a:gd name="connsiteY1" fmla="*/ 552640 h 2896945"/>
              <a:gd name="connsiteX2" fmla="*/ 0 w 1163113"/>
              <a:gd name="connsiteY2" fmla="*/ 2896946 h 2896945"/>
              <a:gd name="connsiteX0" fmla="*/ 574143 w 1382633"/>
              <a:gd name="connsiteY0" fmla="*/ 0 h 2915587"/>
              <a:gd name="connsiteX1" fmla="*/ 1367971 w 1382633"/>
              <a:gd name="connsiteY1" fmla="*/ 552640 h 2915587"/>
              <a:gd name="connsiteX2" fmla="*/ 1 w 1382633"/>
              <a:gd name="connsiteY2" fmla="*/ 2915587 h 2915587"/>
              <a:gd name="connsiteX0" fmla="*/ 574141 w 1386146"/>
              <a:gd name="connsiteY0" fmla="*/ 0 h 2915587"/>
              <a:gd name="connsiteX1" fmla="*/ 1367969 w 1386146"/>
              <a:gd name="connsiteY1" fmla="*/ 552640 h 2915587"/>
              <a:gd name="connsiteX2" fmla="*/ -1 w 1386146"/>
              <a:gd name="connsiteY2" fmla="*/ 2915587 h 2915587"/>
              <a:gd name="connsiteX0" fmla="*/ 574143 w 1318409"/>
              <a:gd name="connsiteY0" fmla="*/ 0 h 2915587"/>
              <a:gd name="connsiteX1" fmla="*/ 1299135 w 1318409"/>
              <a:gd name="connsiteY1" fmla="*/ 666708 h 2915587"/>
              <a:gd name="connsiteX2" fmla="*/ 1 w 1318409"/>
              <a:gd name="connsiteY2" fmla="*/ 2915587 h 2915587"/>
              <a:gd name="connsiteX0" fmla="*/ 574141 w 1312539"/>
              <a:gd name="connsiteY0" fmla="*/ 0 h 2915587"/>
              <a:gd name="connsiteX1" fmla="*/ 1299133 w 1312539"/>
              <a:gd name="connsiteY1" fmla="*/ 666708 h 2915587"/>
              <a:gd name="connsiteX2" fmla="*/ -1 w 1312539"/>
              <a:gd name="connsiteY2" fmla="*/ 2915587 h 2915587"/>
              <a:gd name="connsiteX0" fmla="*/ 574143 w 1312541"/>
              <a:gd name="connsiteY0" fmla="*/ 0 h 2915587"/>
              <a:gd name="connsiteX1" fmla="*/ 1299135 w 1312541"/>
              <a:gd name="connsiteY1" fmla="*/ 666708 h 2915587"/>
              <a:gd name="connsiteX2" fmla="*/ 1 w 1312541"/>
              <a:gd name="connsiteY2" fmla="*/ 2915587 h 2915587"/>
            </a:gdLst>
            <a:ahLst/>
            <a:cxnLst>
              <a:cxn ang="0">
                <a:pos x="connsiteX0" y="connsiteY0"/>
              </a:cxn>
              <a:cxn ang="0">
                <a:pos x="connsiteX1" y="connsiteY1"/>
              </a:cxn>
              <a:cxn ang="0">
                <a:pos x="connsiteX2" y="connsiteY2"/>
              </a:cxn>
            </a:cxnLst>
            <a:rect l="l" t="t" r="r" b="b"/>
            <a:pathLst>
              <a:path w="1312541" h="2915587">
                <a:moveTo>
                  <a:pt x="574143" y="0"/>
                </a:moveTo>
                <a:cubicBezTo>
                  <a:pt x="880334" y="149634"/>
                  <a:pt x="1119168" y="351892"/>
                  <a:pt x="1299135" y="666708"/>
                </a:cubicBezTo>
                <a:cubicBezTo>
                  <a:pt x="1437512" y="1032972"/>
                  <a:pt x="469900" y="2507644"/>
                  <a:pt x="1" y="2915587"/>
                </a:cubicBezTo>
              </a:path>
            </a:pathLst>
          </a:custGeom>
          <a:noFill/>
          <a:ln w="25400">
            <a:solidFill>
              <a:srgbClr val="66CCFF"/>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フリーフォーム: 図形 179">
            <a:extLst>
              <a:ext uri="{FF2B5EF4-FFF2-40B4-BE49-F238E27FC236}">
                <a16:creationId xmlns:a16="http://schemas.microsoft.com/office/drawing/2014/main" id="{35B13663-7B8E-4C8A-8C58-CD2119AC0EEE}"/>
              </a:ext>
            </a:extLst>
          </p:cNvPr>
          <p:cNvSpPr/>
          <p:nvPr/>
        </p:nvSpPr>
        <p:spPr>
          <a:xfrm rot="20640000">
            <a:off x="7778903" y="2686726"/>
            <a:ext cx="844639" cy="1788335"/>
          </a:xfrm>
          <a:custGeom>
            <a:avLst/>
            <a:gdLst>
              <a:gd name="connsiteX0" fmla="*/ 0 w 1557196"/>
              <a:gd name="connsiteY0" fmla="*/ 36214 h 498055"/>
              <a:gd name="connsiteX1" fmla="*/ 1204111 w 1557196"/>
              <a:gd name="connsiteY1" fmla="*/ 497941 h 498055"/>
              <a:gd name="connsiteX2" fmla="*/ 1557196 w 1557196"/>
              <a:gd name="connsiteY2" fmla="*/ 0 h 498055"/>
              <a:gd name="connsiteX0" fmla="*/ 0 w 1557196"/>
              <a:gd name="connsiteY0" fmla="*/ 36214 h 455218"/>
              <a:gd name="connsiteX1" fmla="*/ 1137436 w 1557196"/>
              <a:gd name="connsiteY1" fmla="*/ 455079 h 455218"/>
              <a:gd name="connsiteX2" fmla="*/ 1557196 w 1557196"/>
              <a:gd name="connsiteY2" fmla="*/ 0 h 455218"/>
              <a:gd name="connsiteX0" fmla="*/ 0 w 1583389"/>
              <a:gd name="connsiteY0" fmla="*/ 17164 h 436168"/>
              <a:gd name="connsiteX1" fmla="*/ 1137436 w 1583389"/>
              <a:gd name="connsiteY1" fmla="*/ 436029 h 436168"/>
              <a:gd name="connsiteX2" fmla="*/ 1583389 w 1583389"/>
              <a:gd name="connsiteY2" fmla="*/ 0 h 436168"/>
              <a:gd name="connsiteX0" fmla="*/ 0 w 1583389"/>
              <a:gd name="connsiteY0" fmla="*/ 17164 h 436168"/>
              <a:gd name="connsiteX1" fmla="*/ 1137436 w 1583389"/>
              <a:gd name="connsiteY1" fmla="*/ 436029 h 436168"/>
              <a:gd name="connsiteX2" fmla="*/ 1583389 w 1583389"/>
              <a:gd name="connsiteY2" fmla="*/ 0 h 436168"/>
              <a:gd name="connsiteX0" fmla="*/ 0 w 1583389"/>
              <a:gd name="connsiteY0" fmla="*/ 17164 h 436168"/>
              <a:gd name="connsiteX1" fmla="*/ 1137436 w 1583389"/>
              <a:gd name="connsiteY1" fmla="*/ 436029 h 436168"/>
              <a:gd name="connsiteX2" fmla="*/ 1583389 w 1583389"/>
              <a:gd name="connsiteY2" fmla="*/ 0 h 436168"/>
              <a:gd name="connsiteX0" fmla="*/ 0 w 1583389"/>
              <a:gd name="connsiteY0" fmla="*/ 17164 h 436029"/>
              <a:gd name="connsiteX1" fmla="*/ 1137436 w 1583389"/>
              <a:gd name="connsiteY1" fmla="*/ 436029 h 436029"/>
              <a:gd name="connsiteX2" fmla="*/ 1583389 w 1583389"/>
              <a:gd name="connsiteY2" fmla="*/ 0 h 436029"/>
              <a:gd name="connsiteX0" fmla="*/ 0 w 1583389"/>
              <a:gd name="connsiteY0" fmla="*/ 17164 h 436029"/>
              <a:gd name="connsiteX1" fmla="*/ 1137436 w 1583389"/>
              <a:gd name="connsiteY1" fmla="*/ 436029 h 436029"/>
              <a:gd name="connsiteX2" fmla="*/ 1583389 w 1583389"/>
              <a:gd name="connsiteY2" fmla="*/ 0 h 436029"/>
              <a:gd name="connsiteX0" fmla="*/ 0 w 1583389"/>
              <a:gd name="connsiteY0" fmla="*/ 17164 h 283629"/>
              <a:gd name="connsiteX1" fmla="*/ 1009606 w 1583389"/>
              <a:gd name="connsiteY1" fmla="*/ 283629 h 283629"/>
              <a:gd name="connsiteX2" fmla="*/ 1583389 w 1583389"/>
              <a:gd name="connsiteY2" fmla="*/ 0 h 283629"/>
              <a:gd name="connsiteX0" fmla="*/ 0 w 1583389"/>
              <a:gd name="connsiteY0" fmla="*/ 17164 h 283629"/>
              <a:gd name="connsiteX1" fmla="*/ 1009606 w 1583389"/>
              <a:gd name="connsiteY1" fmla="*/ 283629 h 283629"/>
              <a:gd name="connsiteX2" fmla="*/ 1583389 w 1583389"/>
              <a:gd name="connsiteY2" fmla="*/ 0 h 283629"/>
              <a:gd name="connsiteX0" fmla="*/ 0 w 1583389"/>
              <a:gd name="connsiteY0" fmla="*/ 17164 h 283629"/>
              <a:gd name="connsiteX1" fmla="*/ 1009606 w 1583389"/>
              <a:gd name="connsiteY1" fmla="*/ 283629 h 283629"/>
              <a:gd name="connsiteX2" fmla="*/ 1583389 w 1583389"/>
              <a:gd name="connsiteY2" fmla="*/ 0 h 283629"/>
              <a:gd name="connsiteX0" fmla="*/ 0 w 1583389"/>
              <a:gd name="connsiteY0" fmla="*/ 17164 h 642477"/>
              <a:gd name="connsiteX1" fmla="*/ 1170560 w 1583389"/>
              <a:gd name="connsiteY1" fmla="*/ 642478 h 642477"/>
              <a:gd name="connsiteX2" fmla="*/ 1583389 w 1583389"/>
              <a:gd name="connsiteY2" fmla="*/ 0 h 642477"/>
              <a:gd name="connsiteX0" fmla="*/ 0 w 1885541"/>
              <a:gd name="connsiteY0" fmla="*/ 0 h 2426093"/>
              <a:gd name="connsiteX1" fmla="*/ 1170560 w 1885541"/>
              <a:gd name="connsiteY1" fmla="*/ 625314 h 2426093"/>
              <a:gd name="connsiteX2" fmla="*/ 1885541 w 1885541"/>
              <a:gd name="connsiteY2" fmla="*/ 2405805 h 2426093"/>
              <a:gd name="connsiteX0" fmla="*/ 0 w 1885541"/>
              <a:gd name="connsiteY0" fmla="*/ 0 h 2426093"/>
              <a:gd name="connsiteX1" fmla="*/ 1170560 w 1885541"/>
              <a:gd name="connsiteY1" fmla="*/ 625314 h 2426093"/>
              <a:gd name="connsiteX2" fmla="*/ 1885541 w 1885541"/>
              <a:gd name="connsiteY2" fmla="*/ 2405805 h 2426093"/>
              <a:gd name="connsiteX0" fmla="*/ 0 w 1885541"/>
              <a:gd name="connsiteY0" fmla="*/ 0 h 2431188"/>
              <a:gd name="connsiteX1" fmla="*/ 1170560 w 1885541"/>
              <a:gd name="connsiteY1" fmla="*/ 625314 h 2431188"/>
              <a:gd name="connsiteX2" fmla="*/ 1885541 w 1885541"/>
              <a:gd name="connsiteY2" fmla="*/ 2405805 h 2431188"/>
              <a:gd name="connsiteX0" fmla="*/ 0 w 1885541"/>
              <a:gd name="connsiteY0" fmla="*/ 0 h 2431186"/>
              <a:gd name="connsiteX1" fmla="*/ 1170560 w 1885541"/>
              <a:gd name="connsiteY1" fmla="*/ 625314 h 2431186"/>
              <a:gd name="connsiteX2" fmla="*/ 1885541 w 1885541"/>
              <a:gd name="connsiteY2" fmla="*/ 2405805 h 2431186"/>
              <a:gd name="connsiteX0" fmla="*/ 0 w 1885541"/>
              <a:gd name="connsiteY0" fmla="*/ 0 h 2436204"/>
              <a:gd name="connsiteX1" fmla="*/ 1384238 w 1885541"/>
              <a:gd name="connsiteY1" fmla="*/ 917258 h 2436204"/>
              <a:gd name="connsiteX2" fmla="*/ 1885541 w 1885541"/>
              <a:gd name="connsiteY2" fmla="*/ 2405805 h 2436204"/>
              <a:gd name="connsiteX0" fmla="*/ 0 w 1885541"/>
              <a:gd name="connsiteY0" fmla="*/ 0 h 2405805"/>
              <a:gd name="connsiteX1" fmla="*/ 1384238 w 1885541"/>
              <a:gd name="connsiteY1" fmla="*/ 917258 h 2405805"/>
              <a:gd name="connsiteX2" fmla="*/ 1885541 w 1885541"/>
              <a:gd name="connsiteY2" fmla="*/ 2405805 h 2405805"/>
              <a:gd name="connsiteX0" fmla="*/ 0 w 2265426"/>
              <a:gd name="connsiteY0" fmla="*/ 0 h 3519184"/>
              <a:gd name="connsiteX1" fmla="*/ 1384238 w 2265426"/>
              <a:gd name="connsiteY1" fmla="*/ 917258 h 3519184"/>
              <a:gd name="connsiteX2" fmla="*/ 2265426 w 2265426"/>
              <a:gd name="connsiteY2" fmla="*/ 3519183 h 3519184"/>
              <a:gd name="connsiteX0" fmla="*/ 0 w 2265426"/>
              <a:gd name="connsiteY0" fmla="*/ 0 h 3519182"/>
              <a:gd name="connsiteX1" fmla="*/ 1384238 w 2265426"/>
              <a:gd name="connsiteY1" fmla="*/ 917258 h 3519182"/>
              <a:gd name="connsiteX2" fmla="*/ 2265426 w 2265426"/>
              <a:gd name="connsiteY2" fmla="*/ 3519183 h 3519182"/>
              <a:gd name="connsiteX0" fmla="*/ 0 w 2265426"/>
              <a:gd name="connsiteY0" fmla="*/ 0 h 3519184"/>
              <a:gd name="connsiteX1" fmla="*/ 1384238 w 2265426"/>
              <a:gd name="connsiteY1" fmla="*/ 917258 h 3519184"/>
              <a:gd name="connsiteX2" fmla="*/ 2265426 w 2265426"/>
              <a:gd name="connsiteY2" fmla="*/ 3519183 h 3519184"/>
            </a:gdLst>
            <a:ahLst/>
            <a:cxnLst>
              <a:cxn ang="0">
                <a:pos x="connsiteX0" y="connsiteY0"/>
              </a:cxn>
              <a:cxn ang="0">
                <a:pos x="connsiteX1" y="connsiteY1"/>
              </a:cxn>
              <a:cxn ang="0">
                <a:pos x="connsiteX2" y="connsiteY2"/>
              </a:cxn>
            </a:cxnLst>
            <a:rect l="l" t="t" r="r" b="b"/>
            <a:pathLst>
              <a:path w="2265426" h="3519184">
                <a:moveTo>
                  <a:pt x="0" y="0"/>
                </a:moveTo>
                <a:cubicBezTo>
                  <a:pt x="674880" y="266038"/>
                  <a:pt x="920054" y="371004"/>
                  <a:pt x="1384238" y="917258"/>
                </a:cubicBezTo>
                <a:cubicBezTo>
                  <a:pt x="1848422" y="1463512"/>
                  <a:pt x="2209678" y="3174925"/>
                  <a:pt x="2265426" y="3519183"/>
                </a:cubicBezTo>
              </a:path>
            </a:pathLst>
          </a:custGeom>
          <a:noFill/>
          <a:ln w="25400">
            <a:solidFill>
              <a:srgbClr val="66CCFF"/>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1" name="直線コネクタ 180">
            <a:extLst>
              <a:ext uri="{FF2B5EF4-FFF2-40B4-BE49-F238E27FC236}">
                <a16:creationId xmlns:a16="http://schemas.microsoft.com/office/drawing/2014/main" id="{CEA02227-99B5-4697-B4ED-CED69B97DBBC}"/>
              </a:ext>
            </a:extLst>
          </p:cNvPr>
          <p:cNvCxnSpPr>
            <a:cxnSpLocks/>
          </p:cNvCxnSpPr>
          <p:nvPr/>
        </p:nvCxnSpPr>
        <p:spPr>
          <a:xfrm rot="20640000">
            <a:off x="4046510" y="3563206"/>
            <a:ext cx="7020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E8B343AE-7C2F-4DE9-9793-440975549DC2}"/>
              </a:ext>
            </a:extLst>
          </p:cNvPr>
          <p:cNvCxnSpPr>
            <a:cxnSpLocks/>
          </p:cNvCxnSpPr>
          <p:nvPr/>
        </p:nvCxnSpPr>
        <p:spPr>
          <a:xfrm rot="20640000" flipV="1">
            <a:off x="4717502" y="3310558"/>
            <a:ext cx="144801" cy="12745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0EBF3B36-35F3-4150-8DCB-0403F1DC168D}"/>
              </a:ext>
            </a:extLst>
          </p:cNvPr>
          <p:cNvCxnSpPr>
            <a:cxnSpLocks/>
          </p:cNvCxnSpPr>
          <p:nvPr/>
        </p:nvCxnSpPr>
        <p:spPr>
          <a:xfrm rot="20640000">
            <a:off x="4839862" y="3259372"/>
            <a:ext cx="218238"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938FB5B9-A284-43C9-A0C3-D617D06DB312}"/>
              </a:ext>
            </a:extLst>
          </p:cNvPr>
          <p:cNvCxnSpPr>
            <a:cxnSpLocks/>
          </p:cNvCxnSpPr>
          <p:nvPr/>
        </p:nvCxnSpPr>
        <p:spPr>
          <a:xfrm flipV="1">
            <a:off x="5052845" y="2408734"/>
            <a:ext cx="522234" cy="818825"/>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a:extLst>
              <a:ext uri="{FF2B5EF4-FFF2-40B4-BE49-F238E27FC236}">
                <a16:creationId xmlns:a16="http://schemas.microsoft.com/office/drawing/2014/main" id="{7E63066F-7D92-4D88-9149-67D3B485BC5A}"/>
              </a:ext>
            </a:extLst>
          </p:cNvPr>
          <p:cNvCxnSpPr>
            <a:cxnSpLocks/>
          </p:cNvCxnSpPr>
          <p:nvPr/>
        </p:nvCxnSpPr>
        <p:spPr>
          <a:xfrm rot="20640000" flipV="1">
            <a:off x="5558076" y="2259476"/>
            <a:ext cx="422720" cy="87997"/>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6" name="テキスト ボックス 185">
            <a:extLst>
              <a:ext uri="{FF2B5EF4-FFF2-40B4-BE49-F238E27FC236}">
                <a16:creationId xmlns:a16="http://schemas.microsoft.com/office/drawing/2014/main" id="{02527C2A-600D-4FC8-81B9-D848438324AA}"/>
              </a:ext>
            </a:extLst>
          </p:cNvPr>
          <p:cNvSpPr txBox="1"/>
          <p:nvPr/>
        </p:nvSpPr>
        <p:spPr>
          <a:xfrm rot="21600000">
            <a:off x="5104870" y="3159317"/>
            <a:ext cx="436476"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川之江</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JCT</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cxnSp>
        <p:nvCxnSpPr>
          <p:cNvPr id="187" name="直線コネクタ 186">
            <a:extLst>
              <a:ext uri="{FF2B5EF4-FFF2-40B4-BE49-F238E27FC236}">
                <a16:creationId xmlns:a16="http://schemas.microsoft.com/office/drawing/2014/main" id="{ABFCB268-8BBB-4F9F-8DBA-0F134C5D7CDD}"/>
              </a:ext>
            </a:extLst>
          </p:cNvPr>
          <p:cNvCxnSpPr>
            <a:cxnSpLocks/>
          </p:cNvCxnSpPr>
          <p:nvPr/>
        </p:nvCxnSpPr>
        <p:spPr>
          <a:xfrm rot="20640000">
            <a:off x="6024407" y="2063371"/>
            <a:ext cx="936000" cy="61200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5345B062-68D1-4F79-8ECB-4E369410E079}"/>
              </a:ext>
            </a:extLst>
          </p:cNvPr>
          <p:cNvCxnSpPr>
            <a:cxnSpLocks/>
          </p:cNvCxnSpPr>
          <p:nvPr/>
        </p:nvCxnSpPr>
        <p:spPr>
          <a:xfrm>
            <a:off x="7031765" y="2537712"/>
            <a:ext cx="329090" cy="394833"/>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6DC01CC7-4CFC-4F67-A8C1-97F6D85A433C}"/>
              </a:ext>
            </a:extLst>
          </p:cNvPr>
          <p:cNvCxnSpPr>
            <a:cxnSpLocks/>
          </p:cNvCxnSpPr>
          <p:nvPr/>
        </p:nvCxnSpPr>
        <p:spPr>
          <a:xfrm rot="20820000" flipH="1">
            <a:off x="7238842" y="2950221"/>
            <a:ext cx="154469" cy="271233"/>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29BC1401-3407-4CC0-8CE3-DDCE45767C2A}"/>
              </a:ext>
            </a:extLst>
          </p:cNvPr>
          <p:cNvCxnSpPr>
            <a:cxnSpLocks/>
          </p:cNvCxnSpPr>
          <p:nvPr/>
        </p:nvCxnSpPr>
        <p:spPr>
          <a:xfrm rot="20400000" flipH="1">
            <a:off x="6919917" y="3304625"/>
            <a:ext cx="395758" cy="196884"/>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a:extLst>
              <a:ext uri="{FF2B5EF4-FFF2-40B4-BE49-F238E27FC236}">
                <a16:creationId xmlns:a16="http://schemas.microsoft.com/office/drawing/2014/main" id="{2CBC4B2E-3266-46FA-AA50-B39C86DAB9F7}"/>
              </a:ext>
            </a:extLst>
          </p:cNvPr>
          <p:cNvCxnSpPr>
            <a:cxnSpLocks/>
          </p:cNvCxnSpPr>
          <p:nvPr/>
        </p:nvCxnSpPr>
        <p:spPr>
          <a:xfrm rot="21480000" flipH="1">
            <a:off x="6512750" y="3602822"/>
            <a:ext cx="465209" cy="551562"/>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a:extLst>
              <a:ext uri="{FF2B5EF4-FFF2-40B4-BE49-F238E27FC236}">
                <a16:creationId xmlns:a16="http://schemas.microsoft.com/office/drawing/2014/main" id="{107833DB-AFEF-4A12-96CA-56AF240B9D5E}"/>
              </a:ext>
            </a:extLst>
          </p:cNvPr>
          <p:cNvCxnSpPr>
            <a:cxnSpLocks/>
          </p:cNvCxnSpPr>
          <p:nvPr/>
        </p:nvCxnSpPr>
        <p:spPr>
          <a:xfrm rot="18000000">
            <a:off x="6340694" y="4281362"/>
            <a:ext cx="219528"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A8AB19E8-72A9-4944-B610-61162249BC15}"/>
              </a:ext>
            </a:extLst>
          </p:cNvPr>
          <p:cNvCxnSpPr>
            <a:cxnSpLocks/>
          </p:cNvCxnSpPr>
          <p:nvPr/>
        </p:nvCxnSpPr>
        <p:spPr>
          <a:xfrm rot="15840000">
            <a:off x="5233934" y="2847174"/>
            <a:ext cx="1006171"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a:extLst>
              <a:ext uri="{FF2B5EF4-FFF2-40B4-BE49-F238E27FC236}">
                <a16:creationId xmlns:a16="http://schemas.microsoft.com/office/drawing/2014/main" id="{D7C1C787-85D9-4E4A-AF85-2F3BA7A38B6A}"/>
              </a:ext>
            </a:extLst>
          </p:cNvPr>
          <p:cNvCxnSpPr>
            <a:cxnSpLocks/>
          </p:cNvCxnSpPr>
          <p:nvPr/>
        </p:nvCxnSpPr>
        <p:spPr>
          <a:xfrm rot="15300000">
            <a:off x="5503045" y="2740271"/>
            <a:ext cx="10391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2D9993D2-D64F-4040-88BB-AA2329BEFFF4}"/>
              </a:ext>
            </a:extLst>
          </p:cNvPr>
          <p:cNvCxnSpPr>
            <a:cxnSpLocks/>
          </p:cNvCxnSpPr>
          <p:nvPr/>
        </p:nvCxnSpPr>
        <p:spPr>
          <a:xfrm flipV="1">
            <a:off x="5771959" y="2903250"/>
            <a:ext cx="1561844" cy="449285"/>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a:extLst>
              <a:ext uri="{FF2B5EF4-FFF2-40B4-BE49-F238E27FC236}">
                <a16:creationId xmlns:a16="http://schemas.microsoft.com/office/drawing/2014/main" id="{8803939E-5466-4360-9115-DD9B423779A5}"/>
              </a:ext>
            </a:extLst>
          </p:cNvPr>
          <p:cNvCxnSpPr>
            <a:cxnSpLocks/>
          </p:cNvCxnSpPr>
          <p:nvPr/>
        </p:nvCxnSpPr>
        <p:spPr>
          <a:xfrm rot="19800000">
            <a:off x="5086017" y="3545817"/>
            <a:ext cx="72746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a:extLst>
              <a:ext uri="{FF2B5EF4-FFF2-40B4-BE49-F238E27FC236}">
                <a16:creationId xmlns:a16="http://schemas.microsoft.com/office/drawing/2014/main" id="{03D3E561-56EF-4E2E-9BD1-3C7059BE271B}"/>
              </a:ext>
            </a:extLst>
          </p:cNvPr>
          <p:cNvCxnSpPr>
            <a:cxnSpLocks/>
          </p:cNvCxnSpPr>
          <p:nvPr/>
        </p:nvCxnSpPr>
        <p:spPr>
          <a:xfrm rot="15840000">
            <a:off x="4885853" y="4001253"/>
            <a:ext cx="5508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a:extLst>
              <a:ext uri="{FF2B5EF4-FFF2-40B4-BE49-F238E27FC236}">
                <a16:creationId xmlns:a16="http://schemas.microsoft.com/office/drawing/2014/main" id="{D92BCF0A-C3C9-4786-8B0A-DBD1CD46C05C}"/>
              </a:ext>
            </a:extLst>
          </p:cNvPr>
          <p:cNvCxnSpPr>
            <a:cxnSpLocks/>
          </p:cNvCxnSpPr>
          <p:nvPr/>
        </p:nvCxnSpPr>
        <p:spPr>
          <a:xfrm rot="21180000">
            <a:off x="3256800" y="6165225"/>
            <a:ext cx="2880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9" name="テキスト ボックス 198">
            <a:extLst>
              <a:ext uri="{FF2B5EF4-FFF2-40B4-BE49-F238E27FC236}">
                <a16:creationId xmlns:a16="http://schemas.microsoft.com/office/drawing/2014/main" id="{47BF22EB-F3A7-4F72-92C9-529BBAD3BF6B}"/>
              </a:ext>
            </a:extLst>
          </p:cNvPr>
          <p:cNvSpPr txBox="1"/>
          <p:nvPr/>
        </p:nvSpPr>
        <p:spPr>
          <a:xfrm rot="21600000">
            <a:off x="5704652" y="3301138"/>
            <a:ext cx="498830" cy="138499"/>
          </a:xfrm>
          <a:prstGeom prst="rect">
            <a:avLst/>
          </a:prstGeom>
          <a:noFill/>
        </p:spPr>
        <p:txBody>
          <a:bodyPr wrap="square" lIns="0" tIns="0" rIns="0" bIns="0" rtlCol="0">
            <a:spAutoFit/>
          </a:bodyPr>
          <a:lstStyle/>
          <a:p>
            <a:pPr algn="ctr"/>
            <a:r>
              <a:rPr kumimoji="1" lang="ja-JP" altLang="en-US" sz="900" dirty="0">
                <a:effectLst>
                  <a:glow rad="76200">
                    <a:schemeClr val="bg1"/>
                  </a:glow>
                </a:effectLst>
                <a:latin typeface="BIZ UDPゴシック" panose="020B0400000000000000" pitchFamily="50" charset="-128"/>
                <a:ea typeface="BIZ UDPゴシック" panose="020B0400000000000000" pitchFamily="50" charset="-128"/>
              </a:rPr>
              <a:t>阿波池田</a:t>
            </a:r>
          </a:p>
        </p:txBody>
      </p:sp>
      <p:cxnSp>
        <p:nvCxnSpPr>
          <p:cNvPr id="200" name="直線コネクタ 199">
            <a:extLst>
              <a:ext uri="{FF2B5EF4-FFF2-40B4-BE49-F238E27FC236}">
                <a16:creationId xmlns:a16="http://schemas.microsoft.com/office/drawing/2014/main" id="{9FB601C8-56BF-4549-8CCB-A43870532FB9}"/>
              </a:ext>
            </a:extLst>
          </p:cNvPr>
          <p:cNvCxnSpPr>
            <a:cxnSpLocks/>
          </p:cNvCxnSpPr>
          <p:nvPr/>
        </p:nvCxnSpPr>
        <p:spPr>
          <a:xfrm flipV="1">
            <a:off x="5587810" y="3323038"/>
            <a:ext cx="1608500" cy="462916"/>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a:extLst>
              <a:ext uri="{FF2B5EF4-FFF2-40B4-BE49-F238E27FC236}">
                <a16:creationId xmlns:a16="http://schemas.microsoft.com/office/drawing/2014/main" id="{149519DD-7B7E-4AB4-A931-F1610828617D}"/>
              </a:ext>
            </a:extLst>
          </p:cNvPr>
          <p:cNvCxnSpPr>
            <a:cxnSpLocks/>
          </p:cNvCxnSpPr>
          <p:nvPr/>
        </p:nvCxnSpPr>
        <p:spPr>
          <a:xfrm rot="18480000">
            <a:off x="5078140" y="4035317"/>
            <a:ext cx="6300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a:extLst>
              <a:ext uri="{FF2B5EF4-FFF2-40B4-BE49-F238E27FC236}">
                <a16:creationId xmlns:a16="http://schemas.microsoft.com/office/drawing/2014/main" id="{1946FBDC-2EA4-4CCF-97E4-A064EB672E91}"/>
              </a:ext>
            </a:extLst>
          </p:cNvPr>
          <p:cNvCxnSpPr>
            <a:cxnSpLocks/>
          </p:cNvCxnSpPr>
          <p:nvPr/>
        </p:nvCxnSpPr>
        <p:spPr>
          <a:xfrm rot="900000">
            <a:off x="5222879" y="4346475"/>
            <a:ext cx="8640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C745C4BC-5779-4FFB-8BB4-062AE6AA1AE7}"/>
              </a:ext>
            </a:extLst>
          </p:cNvPr>
          <p:cNvCxnSpPr>
            <a:cxnSpLocks/>
          </p:cNvCxnSpPr>
          <p:nvPr/>
        </p:nvCxnSpPr>
        <p:spPr>
          <a:xfrm rot="2160000">
            <a:off x="6081249" y="4546264"/>
            <a:ext cx="27441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a:extLst>
              <a:ext uri="{FF2B5EF4-FFF2-40B4-BE49-F238E27FC236}">
                <a16:creationId xmlns:a16="http://schemas.microsoft.com/office/drawing/2014/main" id="{90FBB091-B2D9-44AA-A985-816CD0D4B866}"/>
              </a:ext>
            </a:extLst>
          </p:cNvPr>
          <p:cNvCxnSpPr>
            <a:cxnSpLocks/>
          </p:cNvCxnSpPr>
          <p:nvPr/>
        </p:nvCxnSpPr>
        <p:spPr>
          <a:xfrm rot="16800000">
            <a:off x="6246319" y="4514251"/>
            <a:ext cx="237822"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5" name="楕円 204">
            <a:extLst>
              <a:ext uri="{FF2B5EF4-FFF2-40B4-BE49-F238E27FC236}">
                <a16:creationId xmlns:a16="http://schemas.microsoft.com/office/drawing/2014/main" id="{3D01A66F-ABAF-41C8-B760-1C66E909E7EC}"/>
              </a:ext>
            </a:extLst>
          </p:cNvPr>
          <p:cNvSpPr/>
          <p:nvPr/>
        </p:nvSpPr>
        <p:spPr>
          <a:xfrm rot="20640000">
            <a:off x="6063149" y="4433550"/>
            <a:ext cx="72000" cy="7317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楕円 205">
            <a:extLst>
              <a:ext uri="{FF2B5EF4-FFF2-40B4-BE49-F238E27FC236}">
                <a16:creationId xmlns:a16="http://schemas.microsoft.com/office/drawing/2014/main" id="{DE955AAD-3947-4ABD-98B5-D060F633660B}"/>
              </a:ext>
            </a:extLst>
          </p:cNvPr>
          <p:cNvSpPr/>
          <p:nvPr/>
        </p:nvSpPr>
        <p:spPr>
          <a:xfrm rot="20640000">
            <a:off x="6358346" y="4344302"/>
            <a:ext cx="72000" cy="7317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楕円 206">
            <a:extLst>
              <a:ext uri="{FF2B5EF4-FFF2-40B4-BE49-F238E27FC236}">
                <a16:creationId xmlns:a16="http://schemas.microsoft.com/office/drawing/2014/main" id="{D6D02A5D-E6DA-4470-9BA2-F5E241B71367}"/>
              </a:ext>
            </a:extLst>
          </p:cNvPr>
          <p:cNvSpPr/>
          <p:nvPr/>
        </p:nvSpPr>
        <p:spPr>
          <a:xfrm rot="20640000">
            <a:off x="6471316" y="4149682"/>
            <a:ext cx="72000" cy="7317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フリーフォーム: 図形 207">
            <a:extLst>
              <a:ext uri="{FF2B5EF4-FFF2-40B4-BE49-F238E27FC236}">
                <a16:creationId xmlns:a16="http://schemas.microsoft.com/office/drawing/2014/main" id="{92C82D21-D507-46E9-A767-60E69AFB1A48}"/>
              </a:ext>
            </a:extLst>
          </p:cNvPr>
          <p:cNvSpPr/>
          <p:nvPr/>
        </p:nvSpPr>
        <p:spPr>
          <a:xfrm rot="20640000">
            <a:off x="5025239" y="4296681"/>
            <a:ext cx="2293" cy="39"/>
          </a:xfrm>
          <a:custGeom>
            <a:avLst/>
            <a:gdLst>
              <a:gd name="connsiteX0" fmla="*/ 0 w 3971"/>
              <a:gd name="connsiteY0" fmla="*/ 0 h 76"/>
              <a:gd name="connsiteX1" fmla="*/ 3762 w 3971"/>
              <a:gd name="connsiteY1" fmla="*/ 76 h 76"/>
              <a:gd name="connsiteX2" fmla="*/ 3972 w 3971"/>
              <a:gd name="connsiteY2" fmla="*/ 76 h 76"/>
              <a:gd name="connsiteX3" fmla="*/ 0 w 3971"/>
              <a:gd name="connsiteY3" fmla="*/ 0 h 76"/>
            </a:gdLst>
            <a:ahLst/>
            <a:cxnLst>
              <a:cxn ang="0">
                <a:pos x="connsiteX0" y="connsiteY0"/>
              </a:cxn>
              <a:cxn ang="0">
                <a:pos x="connsiteX1" y="connsiteY1"/>
              </a:cxn>
              <a:cxn ang="0">
                <a:pos x="connsiteX2" y="connsiteY2"/>
              </a:cxn>
              <a:cxn ang="0">
                <a:pos x="connsiteX3" y="connsiteY3"/>
              </a:cxn>
            </a:cxnLst>
            <a:rect l="l" t="t" r="r" b="b"/>
            <a:pathLst>
              <a:path w="3971" h="76">
                <a:moveTo>
                  <a:pt x="0" y="0"/>
                </a:moveTo>
                <a:lnTo>
                  <a:pt x="3762" y="76"/>
                </a:lnTo>
                <a:cubicBezTo>
                  <a:pt x="3838" y="76"/>
                  <a:pt x="3905" y="76"/>
                  <a:pt x="3972" y="76"/>
                </a:cubicBezTo>
                <a:lnTo>
                  <a:pt x="0" y="0"/>
                </a:lnTo>
                <a:close/>
              </a:path>
            </a:pathLst>
          </a:custGeom>
          <a:solidFill>
            <a:srgbClr val="4B4B4B"/>
          </a:solidFill>
          <a:ln w="9525" cap="flat">
            <a:noFill/>
            <a:prstDash val="solid"/>
            <a:miter/>
          </a:ln>
        </p:spPr>
        <p:txBody>
          <a:bodyPr rtlCol="0" anchor="ctr"/>
          <a:lstStyle/>
          <a:p>
            <a:endParaRPr lang="ja-JP" altLang="en-US"/>
          </a:p>
        </p:txBody>
      </p:sp>
      <p:grpSp>
        <p:nvGrpSpPr>
          <p:cNvPr id="210" name="グループ化 209">
            <a:extLst>
              <a:ext uri="{FF2B5EF4-FFF2-40B4-BE49-F238E27FC236}">
                <a16:creationId xmlns:a16="http://schemas.microsoft.com/office/drawing/2014/main" id="{04026BD0-7662-47C9-A836-AD128A6D490D}"/>
              </a:ext>
            </a:extLst>
          </p:cNvPr>
          <p:cNvGrpSpPr/>
          <p:nvPr/>
        </p:nvGrpSpPr>
        <p:grpSpPr>
          <a:xfrm rot="21600000">
            <a:off x="6500757" y="3083635"/>
            <a:ext cx="145733" cy="120622"/>
            <a:chOff x="14913940" y="3135781"/>
            <a:chExt cx="252417" cy="237366"/>
          </a:xfrm>
        </p:grpSpPr>
        <p:grpSp>
          <p:nvGrpSpPr>
            <p:cNvPr id="211" name="グループ化 210">
              <a:extLst>
                <a:ext uri="{FF2B5EF4-FFF2-40B4-BE49-F238E27FC236}">
                  <a16:creationId xmlns:a16="http://schemas.microsoft.com/office/drawing/2014/main" id="{531EFCE8-6766-4E73-AB8E-D096A4DBBC43}"/>
                </a:ext>
              </a:extLst>
            </p:cNvPr>
            <p:cNvGrpSpPr/>
            <p:nvPr/>
          </p:nvGrpSpPr>
          <p:grpSpPr>
            <a:xfrm>
              <a:off x="14922923" y="3135781"/>
              <a:ext cx="243434" cy="237366"/>
              <a:chOff x="14755400" y="6369837"/>
              <a:chExt cx="760767" cy="741804"/>
            </a:xfrm>
          </p:grpSpPr>
          <p:grpSp>
            <p:nvGrpSpPr>
              <p:cNvPr id="213" name="グループ化 212">
                <a:extLst>
                  <a:ext uri="{FF2B5EF4-FFF2-40B4-BE49-F238E27FC236}">
                    <a16:creationId xmlns:a16="http://schemas.microsoft.com/office/drawing/2014/main" id="{47E24B9E-8ED8-4EF5-A862-85C3E2DABC49}"/>
                  </a:ext>
                </a:extLst>
              </p:cNvPr>
              <p:cNvGrpSpPr/>
              <p:nvPr/>
            </p:nvGrpSpPr>
            <p:grpSpPr>
              <a:xfrm>
                <a:off x="14755400" y="6369837"/>
                <a:ext cx="760767" cy="741804"/>
                <a:chOff x="15635397" y="6369837"/>
                <a:chExt cx="760767" cy="741804"/>
              </a:xfrm>
            </p:grpSpPr>
            <p:sp>
              <p:nvSpPr>
                <p:cNvPr id="215" name="二等辺三角形 124">
                  <a:extLst>
                    <a:ext uri="{FF2B5EF4-FFF2-40B4-BE49-F238E27FC236}">
                      <a16:creationId xmlns:a16="http://schemas.microsoft.com/office/drawing/2014/main" id="{FB2C53AB-88AB-4D08-A924-BB206C6B3A91}"/>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フリーフォーム: 図形 215">
                  <a:extLst>
                    <a:ext uri="{FF2B5EF4-FFF2-40B4-BE49-F238E27FC236}">
                      <a16:creationId xmlns:a16="http://schemas.microsoft.com/office/drawing/2014/main" id="{D008C205-12A0-4242-92EE-7868C75B224A}"/>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214" name="フリーフォーム: 図形 213">
                <a:extLst>
                  <a:ext uri="{FF2B5EF4-FFF2-40B4-BE49-F238E27FC236}">
                    <a16:creationId xmlns:a16="http://schemas.microsoft.com/office/drawing/2014/main" id="{00211587-DB9F-414B-932A-A4CF01A82138}"/>
                  </a:ext>
                </a:extLst>
              </p:cNvPr>
              <p:cNvSpPr/>
              <p:nvPr/>
            </p:nvSpPr>
            <p:spPr>
              <a:xfrm>
                <a:off x="14804904" y="6419969"/>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212" name="テキスト ボックス 211">
              <a:extLst>
                <a:ext uri="{FF2B5EF4-FFF2-40B4-BE49-F238E27FC236}">
                  <a16:creationId xmlns:a16="http://schemas.microsoft.com/office/drawing/2014/main" id="{5B52ECB6-91B5-4104-89AC-FD10896FEBA1}"/>
                </a:ext>
              </a:extLst>
            </p:cNvPr>
            <p:cNvSpPr txBox="1"/>
            <p:nvPr/>
          </p:nvSpPr>
          <p:spPr>
            <a:xfrm>
              <a:off x="14913940" y="3156572"/>
              <a:ext cx="243435" cy="151414"/>
            </a:xfrm>
            <a:prstGeom prst="rect">
              <a:avLst/>
            </a:prstGeom>
            <a:noFill/>
          </p:spPr>
          <p:txBody>
            <a:bodyPr wrap="square" lIns="0" tIns="0" rIns="0" bIns="0" rtlCol="0">
              <a:spAutoFit/>
            </a:bodyPr>
            <a:lstStyle/>
            <a:p>
              <a:pPr algn="ctr"/>
              <a:r>
                <a:rPr kumimoji="1" lang="en-US" altLang="ja-JP" sz="500" b="1" dirty="0">
                  <a:solidFill>
                    <a:schemeClr val="bg1"/>
                  </a:solidFill>
                  <a:latin typeface="HGPｺﾞｼｯｸE" panose="020B0900000000000000" pitchFamily="50" charset="-128"/>
                  <a:ea typeface="HGPｺﾞｼｯｸE" panose="020B0900000000000000" pitchFamily="50" charset="-128"/>
                </a:rPr>
                <a:t>192</a:t>
              </a:r>
              <a:endParaRPr kumimoji="1" lang="ja-JP" altLang="en-US" sz="500" b="1"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217" name="グループ化 216">
            <a:extLst>
              <a:ext uri="{FF2B5EF4-FFF2-40B4-BE49-F238E27FC236}">
                <a16:creationId xmlns:a16="http://schemas.microsoft.com/office/drawing/2014/main" id="{4BD2A124-EFFC-4185-9C33-D207C92EAC83}"/>
              </a:ext>
            </a:extLst>
          </p:cNvPr>
          <p:cNvGrpSpPr/>
          <p:nvPr/>
        </p:nvGrpSpPr>
        <p:grpSpPr>
          <a:xfrm rot="21600000">
            <a:off x="6602969" y="3424632"/>
            <a:ext cx="143296" cy="120622"/>
            <a:chOff x="14921403" y="3835599"/>
            <a:chExt cx="248196" cy="237366"/>
          </a:xfrm>
        </p:grpSpPr>
        <p:grpSp>
          <p:nvGrpSpPr>
            <p:cNvPr id="218" name="グループ化 217">
              <a:extLst>
                <a:ext uri="{FF2B5EF4-FFF2-40B4-BE49-F238E27FC236}">
                  <a16:creationId xmlns:a16="http://schemas.microsoft.com/office/drawing/2014/main" id="{BD8FCBF2-69BA-468D-AC70-D618B5917A93}"/>
                </a:ext>
              </a:extLst>
            </p:cNvPr>
            <p:cNvGrpSpPr/>
            <p:nvPr/>
          </p:nvGrpSpPr>
          <p:grpSpPr>
            <a:xfrm>
              <a:off x="14926165" y="3835599"/>
              <a:ext cx="243434" cy="237366"/>
              <a:chOff x="14755400" y="6369837"/>
              <a:chExt cx="760767" cy="741804"/>
            </a:xfrm>
          </p:grpSpPr>
          <p:grpSp>
            <p:nvGrpSpPr>
              <p:cNvPr id="220" name="グループ化 219">
                <a:extLst>
                  <a:ext uri="{FF2B5EF4-FFF2-40B4-BE49-F238E27FC236}">
                    <a16:creationId xmlns:a16="http://schemas.microsoft.com/office/drawing/2014/main" id="{5865A3DD-E0CF-4F51-B552-A5C34B08BDFE}"/>
                  </a:ext>
                </a:extLst>
              </p:cNvPr>
              <p:cNvGrpSpPr/>
              <p:nvPr/>
            </p:nvGrpSpPr>
            <p:grpSpPr>
              <a:xfrm>
                <a:off x="14755400" y="6369837"/>
                <a:ext cx="760767" cy="741804"/>
                <a:chOff x="15635397" y="6369837"/>
                <a:chExt cx="760767" cy="741804"/>
              </a:xfrm>
            </p:grpSpPr>
            <p:sp>
              <p:nvSpPr>
                <p:cNvPr id="222" name="二等辺三角形 124">
                  <a:extLst>
                    <a:ext uri="{FF2B5EF4-FFF2-40B4-BE49-F238E27FC236}">
                      <a16:creationId xmlns:a16="http://schemas.microsoft.com/office/drawing/2014/main" id="{1827237B-74FA-42FE-9EEA-DEC016C45586}"/>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フリーフォーム: 図形 222">
                  <a:extLst>
                    <a:ext uri="{FF2B5EF4-FFF2-40B4-BE49-F238E27FC236}">
                      <a16:creationId xmlns:a16="http://schemas.microsoft.com/office/drawing/2014/main" id="{7BC83C22-581E-459C-8A1A-15644C5BFF74}"/>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221" name="フリーフォーム: 図形 220">
                <a:extLst>
                  <a:ext uri="{FF2B5EF4-FFF2-40B4-BE49-F238E27FC236}">
                    <a16:creationId xmlns:a16="http://schemas.microsoft.com/office/drawing/2014/main" id="{0BAAF884-A1FC-44C4-84EE-BDDD7F0A7814}"/>
                  </a:ext>
                </a:extLst>
              </p:cNvPr>
              <p:cNvSpPr/>
              <p:nvPr/>
            </p:nvSpPr>
            <p:spPr>
              <a:xfrm>
                <a:off x="14804905" y="6419968"/>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219" name="テキスト ボックス 218">
              <a:extLst>
                <a:ext uri="{FF2B5EF4-FFF2-40B4-BE49-F238E27FC236}">
                  <a16:creationId xmlns:a16="http://schemas.microsoft.com/office/drawing/2014/main" id="{28AAA421-D575-4691-BFE0-3B3DB35E5650}"/>
                </a:ext>
              </a:extLst>
            </p:cNvPr>
            <p:cNvSpPr txBox="1"/>
            <p:nvPr/>
          </p:nvSpPr>
          <p:spPr>
            <a:xfrm>
              <a:off x="14921403" y="3856390"/>
              <a:ext cx="243435" cy="151414"/>
            </a:xfrm>
            <a:prstGeom prst="rect">
              <a:avLst/>
            </a:prstGeom>
            <a:noFill/>
          </p:spPr>
          <p:txBody>
            <a:bodyPr wrap="square" lIns="0" tIns="0" rIns="0" bIns="0" rtlCol="0">
              <a:spAutoFit/>
            </a:bodyPr>
            <a:lstStyle/>
            <a:p>
              <a:pPr algn="ctr"/>
              <a:r>
                <a:rPr kumimoji="1" lang="en-US" altLang="ja-JP" sz="500" b="1" dirty="0">
                  <a:solidFill>
                    <a:schemeClr val="bg1"/>
                  </a:solidFill>
                  <a:latin typeface="HGPｺﾞｼｯｸE" panose="020B0900000000000000" pitchFamily="50" charset="-128"/>
                  <a:ea typeface="HGPｺﾞｼｯｸE" panose="020B0900000000000000" pitchFamily="50" charset="-128"/>
                </a:rPr>
                <a:t>195</a:t>
              </a:r>
              <a:endParaRPr kumimoji="1" lang="ja-JP" altLang="en-US" sz="500" b="1"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224" name="グループ化 223">
            <a:extLst>
              <a:ext uri="{FF2B5EF4-FFF2-40B4-BE49-F238E27FC236}">
                <a16:creationId xmlns:a16="http://schemas.microsoft.com/office/drawing/2014/main" id="{D99B97F2-F98E-475F-A059-FD5A9AF7524A}"/>
              </a:ext>
            </a:extLst>
          </p:cNvPr>
          <p:cNvGrpSpPr/>
          <p:nvPr/>
        </p:nvGrpSpPr>
        <p:grpSpPr>
          <a:xfrm rot="20640000">
            <a:off x="6263571" y="4563228"/>
            <a:ext cx="140860" cy="120622"/>
            <a:chOff x="14930656" y="3835599"/>
            <a:chExt cx="243978" cy="237366"/>
          </a:xfrm>
        </p:grpSpPr>
        <p:grpSp>
          <p:nvGrpSpPr>
            <p:cNvPr id="225" name="グループ化 224">
              <a:extLst>
                <a:ext uri="{FF2B5EF4-FFF2-40B4-BE49-F238E27FC236}">
                  <a16:creationId xmlns:a16="http://schemas.microsoft.com/office/drawing/2014/main" id="{0E3A342C-B791-4C4C-9DF1-93922B9C038A}"/>
                </a:ext>
              </a:extLst>
            </p:cNvPr>
            <p:cNvGrpSpPr/>
            <p:nvPr/>
          </p:nvGrpSpPr>
          <p:grpSpPr>
            <a:xfrm>
              <a:off x="14930656" y="3835599"/>
              <a:ext cx="243434" cy="237366"/>
              <a:chOff x="14755400" y="6369837"/>
              <a:chExt cx="760767" cy="741804"/>
            </a:xfrm>
          </p:grpSpPr>
          <p:grpSp>
            <p:nvGrpSpPr>
              <p:cNvPr id="227" name="グループ化 226">
                <a:extLst>
                  <a:ext uri="{FF2B5EF4-FFF2-40B4-BE49-F238E27FC236}">
                    <a16:creationId xmlns:a16="http://schemas.microsoft.com/office/drawing/2014/main" id="{8D61F249-9D3E-4144-8D72-CCFD57C44E2D}"/>
                  </a:ext>
                </a:extLst>
              </p:cNvPr>
              <p:cNvGrpSpPr/>
              <p:nvPr/>
            </p:nvGrpSpPr>
            <p:grpSpPr>
              <a:xfrm>
                <a:off x="14755400" y="6369837"/>
                <a:ext cx="760767" cy="741804"/>
                <a:chOff x="15635397" y="6369837"/>
                <a:chExt cx="760767" cy="741804"/>
              </a:xfrm>
            </p:grpSpPr>
            <p:sp>
              <p:nvSpPr>
                <p:cNvPr id="229" name="二等辺三角形 124">
                  <a:extLst>
                    <a:ext uri="{FF2B5EF4-FFF2-40B4-BE49-F238E27FC236}">
                      <a16:creationId xmlns:a16="http://schemas.microsoft.com/office/drawing/2014/main" id="{99DABEFA-59A2-4A8B-93B5-4043200082C0}"/>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フリーフォーム: 図形 229">
                  <a:extLst>
                    <a:ext uri="{FF2B5EF4-FFF2-40B4-BE49-F238E27FC236}">
                      <a16:creationId xmlns:a16="http://schemas.microsoft.com/office/drawing/2014/main" id="{8B4BA955-696F-47BF-91B2-E70C111D7B3B}"/>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228" name="フリーフォーム: 図形 227">
                <a:extLst>
                  <a:ext uri="{FF2B5EF4-FFF2-40B4-BE49-F238E27FC236}">
                    <a16:creationId xmlns:a16="http://schemas.microsoft.com/office/drawing/2014/main" id="{4C5CE1AD-C809-4D40-8319-20D4494B0988}"/>
                  </a:ext>
                </a:extLst>
              </p:cNvPr>
              <p:cNvSpPr/>
              <p:nvPr/>
            </p:nvSpPr>
            <p:spPr>
              <a:xfrm>
                <a:off x="14804904" y="6419969"/>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226" name="テキスト ボックス 225">
              <a:extLst>
                <a:ext uri="{FF2B5EF4-FFF2-40B4-BE49-F238E27FC236}">
                  <a16:creationId xmlns:a16="http://schemas.microsoft.com/office/drawing/2014/main" id="{E4F1CD73-204F-47C7-AF47-DB8FB251B5D6}"/>
                </a:ext>
              </a:extLst>
            </p:cNvPr>
            <p:cNvSpPr txBox="1"/>
            <p:nvPr/>
          </p:nvSpPr>
          <p:spPr>
            <a:xfrm>
              <a:off x="14931198" y="3856388"/>
              <a:ext cx="243436" cy="151414"/>
            </a:xfrm>
            <a:prstGeom prst="rect">
              <a:avLst/>
            </a:prstGeom>
            <a:noFill/>
          </p:spPr>
          <p:txBody>
            <a:bodyPr wrap="square" lIns="0" tIns="0" rIns="0" bIns="0" rtlCol="0">
              <a:spAutoFit/>
            </a:bodyPr>
            <a:lstStyle/>
            <a:p>
              <a:pPr algn="ctr"/>
              <a:r>
                <a:rPr kumimoji="1" lang="en-US" altLang="ja-JP" sz="500" b="1" dirty="0">
                  <a:solidFill>
                    <a:schemeClr val="bg1"/>
                  </a:solidFill>
                  <a:latin typeface="HGPｺﾞｼｯｸE" panose="020B0900000000000000" pitchFamily="50" charset="-128"/>
                  <a:ea typeface="HGPｺﾞｼｯｸE" panose="020B0900000000000000" pitchFamily="50" charset="-128"/>
                </a:rPr>
                <a:t>55</a:t>
              </a:r>
              <a:endParaRPr kumimoji="1" lang="ja-JP" altLang="en-US" sz="500" b="1"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231" name="グループ化 230">
            <a:extLst>
              <a:ext uri="{FF2B5EF4-FFF2-40B4-BE49-F238E27FC236}">
                <a16:creationId xmlns:a16="http://schemas.microsoft.com/office/drawing/2014/main" id="{80C2A9FF-2AB4-4538-8A0E-3C80BC34583C}"/>
              </a:ext>
            </a:extLst>
          </p:cNvPr>
          <p:cNvGrpSpPr/>
          <p:nvPr/>
        </p:nvGrpSpPr>
        <p:grpSpPr>
          <a:xfrm rot="21600000">
            <a:off x="6787452" y="2407638"/>
            <a:ext cx="140860" cy="120622"/>
            <a:chOff x="14930656" y="3835599"/>
            <a:chExt cx="243978" cy="237366"/>
          </a:xfrm>
        </p:grpSpPr>
        <p:grpSp>
          <p:nvGrpSpPr>
            <p:cNvPr id="232" name="グループ化 231">
              <a:extLst>
                <a:ext uri="{FF2B5EF4-FFF2-40B4-BE49-F238E27FC236}">
                  <a16:creationId xmlns:a16="http://schemas.microsoft.com/office/drawing/2014/main" id="{E2E3EED1-7012-4328-84CF-1E9947C66DE3}"/>
                </a:ext>
              </a:extLst>
            </p:cNvPr>
            <p:cNvGrpSpPr/>
            <p:nvPr/>
          </p:nvGrpSpPr>
          <p:grpSpPr>
            <a:xfrm>
              <a:off x="14930656" y="3835599"/>
              <a:ext cx="243434" cy="237366"/>
              <a:chOff x="14755400" y="6369837"/>
              <a:chExt cx="760767" cy="741804"/>
            </a:xfrm>
          </p:grpSpPr>
          <p:grpSp>
            <p:nvGrpSpPr>
              <p:cNvPr id="234" name="グループ化 233">
                <a:extLst>
                  <a:ext uri="{FF2B5EF4-FFF2-40B4-BE49-F238E27FC236}">
                    <a16:creationId xmlns:a16="http://schemas.microsoft.com/office/drawing/2014/main" id="{30F5B073-24AC-45A7-89C2-EAF96FC4E875}"/>
                  </a:ext>
                </a:extLst>
              </p:cNvPr>
              <p:cNvGrpSpPr/>
              <p:nvPr/>
            </p:nvGrpSpPr>
            <p:grpSpPr>
              <a:xfrm>
                <a:off x="14755400" y="6369837"/>
                <a:ext cx="760767" cy="741804"/>
                <a:chOff x="15635397" y="6369837"/>
                <a:chExt cx="760767" cy="741804"/>
              </a:xfrm>
            </p:grpSpPr>
            <p:sp>
              <p:nvSpPr>
                <p:cNvPr id="236" name="二等辺三角形 124">
                  <a:extLst>
                    <a:ext uri="{FF2B5EF4-FFF2-40B4-BE49-F238E27FC236}">
                      <a16:creationId xmlns:a16="http://schemas.microsoft.com/office/drawing/2014/main" id="{B263881D-19E4-4523-AD55-59D535CB8447}"/>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フリーフォーム: 図形 236">
                  <a:extLst>
                    <a:ext uri="{FF2B5EF4-FFF2-40B4-BE49-F238E27FC236}">
                      <a16:creationId xmlns:a16="http://schemas.microsoft.com/office/drawing/2014/main" id="{337AE041-28B9-42E3-9264-EFBBBC2D9822}"/>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235" name="フリーフォーム: 図形 234">
                <a:extLst>
                  <a:ext uri="{FF2B5EF4-FFF2-40B4-BE49-F238E27FC236}">
                    <a16:creationId xmlns:a16="http://schemas.microsoft.com/office/drawing/2014/main" id="{5A6E2B0E-EA89-4356-A1A6-01BBF04B2D7D}"/>
                  </a:ext>
                </a:extLst>
              </p:cNvPr>
              <p:cNvSpPr/>
              <p:nvPr/>
            </p:nvSpPr>
            <p:spPr>
              <a:xfrm>
                <a:off x="14804904" y="6419969"/>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233" name="テキスト ボックス 232">
              <a:extLst>
                <a:ext uri="{FF2B5EF4-FFF2-40B4-BE49-F238E27FC236}">
                  <a16:creationId xmlns:a16="http://schemas.microsoft.com/office/drawing/2014/main" id="{F4001A90-F0F9-49FC-8390-E00B376FABFD}"/>
                </a:ext>
              </a:extLst>
            </p:cNvPr>
            <p:cNvSpPr txBox="1"/>
            <p:nvPr/>
          </p:nvSpPr>
          <p:spPr>
            <a:xfrm>
              <a:off x="14931198" y="3856388"/>
              <a:ext cx="243436" cy="151414"/>
            </a:xfrm>
            <a:prstGeom prst="rect">
              <a:avLst/>
            </a:prstGeom>
            <a:noFill/>
          </p:spPr>
          <p:txBody>
            <a:bodyPr wrap="square" lIns="0" tIns="0" rIns="0" bIns="0" rtlCol="0">
              <a:spAutoFit/>
            </a:bodyPr>
            <a:lstStyle/>
            <a:p>
              <a:pPr algn="ctr"/>
              <a:r>
                <a:rPr kumimoji="1" lang="en-US" altLang="ja-JP" sz="500" b="1" dirty="0">
                  <a:solidFill>
                    <a:schemeClr val="bg1"/>
                  </a:solidFill>
                  <a:latin typeface="HGPｺﾞｼｯｸE" panose="020B0900000000000000" pitchFamily="50" charset="-128"/>
                  <a:ea typeface="HGPｺﾞｼｯｸE" panose="020B0900000000000000" pitchFamily="50" charset="-128"/>
                </a:rPr>
                <a:t>11</a:t>
              </a:r>
              <a:endParaRPr kumimoji="1" lang="ja-JP" altLang="en-US" sz="500" b="1"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238" name="グループ化 237">
            <a:extLst>
              <a:ext uri="{FF2B5EF4-FFF2-40B4-BE49-F238E27FC236}">
                <a16:creationId xmlns:a16="http://schemas.microsoft.com/office/drawing/2014/main" id="{4FC67559-5E13-410B-96B8-22470124AB15}"/>
              </a:ext>
            </a:extLst>
          </p:cNvPr>
          <p:cNvGrpSpPr/>
          <p:nvPr/>
        </p:nvGrpSpPr>
        <p:grpSpPr>
          <a:xfrm rot="21600000">
            <a:off x="5952099" y="2680198"/>
            <a:ext cx="145733" cy="120622"/>
            <a:chOff x="14913940" y="3135781"/>
            <a:chExt cx="252417" cy="237366"/>
          </a:xfrm>
        </p:grpSpPr>
        <p:grpSp>
          <p:nvGrpSpPr>
            <p:cNvPr id="239" name="グループ化 238">
              <a:extLst>
                <a:ext uri="{FF2B5EF4-FFF2-40B4-BE49-F238E27FC236}">
                  <a16:creationId xmlns:a16="http://schemas.microsoft.com/office/drawing/2014/main" id="{5FAD80AD-8C01-44A7-96A4-9DC6EE2153B5}"/>
                </a:ext>
              </a:extLst>
            </p:cNvPr>
            <p:cNvGrpSpPr/>
            <p:nvPr/>
          </p:nvGrpSpPr>
          <p:grpSpPr>
            <a:xfrm>
              <a:off x="14922923" y="3135781"/>
              <a:ext cx="243434" cy="237366"/>
              <a:chOff x="14755400" y="6369837"/>
              <a:chExt cx="760767" cy="741804"/>
            </a:xfrm>
          </p:grpSpPr>
          <p:grpSp>
            <p:nvGrpSpPr>
              <p:cNvPr id="241" name="グループ化 240">
                <a:extLst>
                  <a:ext uri="{FF2B5EF4-FFF2-40B4-BE49-F238E27FC236}">
                    <a16:creationId xmlns:a16="http://schemas.microsoft.com/office/drawing/2014/main" id="{1AFBEB9C-EE98-4E07-9F5A-7F20A1D535D8}"/>
                  </a:ext>
                </a:extLst>
              </p:cNvPr>
              <p:cNvGrpSpPr/>
              <p:nvPr/>
            </p:nvGrpSpPr>
            <p:grpSpPr>
              <a:xfrm>
                <a:off x="14755400" y="6369837"/>
                <a:ext cx="760767" cy="741804"/>
                <a:chOff x="15635397" y="6369837"/>
                <a:chExt cx="760767" cy="741804"/>
              </a:xfrm>
            </p:grpSpPr>
            <p:sp>
              <p:nvSpPr>
                <p:cNvPr id="243" name="二等辺三角形 124">
                  <a:extLst>
                    <a:ext uri="{FF2B5EF4-FFF2-40B4-BE49-F238E27FC236}">
                      <a16:creationId xmlns:a16="http://schemas.microsoft.com/office/drawing/2014/main" id="{3CA9653F-B90E-4076-AD7C-7E3A466FBEA5}"/>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フリーフォーム: 図形 243">
                  <a:extLst>
                    <a:ext uri="{FF2B5EF4-FFF2-40B4-BE49-F238E27FC236}">
                      <a16:creationId xmlns:a16="http://schemas.microsoft.com/office/drawing/2014/main" id="{4F060FA0-5808-4F67-B2D8-F4C70EF950E0}"/>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242" name="フリーフォーム: 図形 241">
                <a:extLst>
                  <a:ext uri="{FF2B5EF4-FFF2-40B4-BE49-F238E27FC236}">
                    <a16:creationId xmlns:a16="http://schemas.microsoft.com/office/drawing/2014/main" id="{05AFD4BE-83F4-402F-8581-CB815D7160A3}"/>
                  </a:ext>
                </a:extLst>
              </p:cNvPr>
              <p:cNvSpPr/>
              <p:nvPr/>
            </p:nvSpPr>
            <p:spPr>
              <a:xfrm>
                <a:off x="14804904" y="6419969"/>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240" name="テキスト ボックス 239">
              <a:extLst>
                <a:ext uri="{FF2B5EF4-FFF2-40B4-BE49-F238E27FC236}">
                  <a16:creationId xmlns:a16="http://schemas.microsoft.com/office/drawing/2014/main" id="{7A17039D-DE73-4425-81F6-D73F158CDCE8}"/>
                </a:ext>
              </a:extLst>
            </p:cNvPr>
            <p:cNvSpPr txBox="1"/>
            <p:nvPr/>
          </p:nvSpPr>
          <p:spPr>
            <a:xfrm>
              <a:off x="14913940" y="3156572"/>
              <a:ext cx="243435" cy="151414"/>
            </a:xfrm>
            <a:prstGeom prst="rect">
              <a:avLst/>
            </a:prstGeom>
            <a:noFill/>
          </p:spPr>
          <p:txBody>
            <a:bodyPr wrap="square" lIns="0" tIns="0" rIns="0" bIns="0" rtlCol="0">
              <a:spAutoFit/>
            </a:bodyPr>
            <a:lstStyle/>
            <a:p>
              <a:pPr algn="ctr"/>
              <a:r>
                <a:rPr kumimoji="1" lang="en-US" altLang="ja-JP" sz="500" b="1" dirty="0">
                  <a:solidFill>
                    <a:schemeClr val="bg1"/>
                  </a:solidFill>
                  <a:latin typeface="HGPｺﾞｼｯｸE" panose="020B0900000000000000" pitchFamily="50" charset="-128"/>
                  <a:ea typeface="HGPｺﾞｼｯｸE" panose="020B0900000000000000" pitchFamily="50" charset="-128"/>
                </a:rPr>
                <a:t>193</a:t>
              </a:r>
              <a:endParaRPr kumimoji="1" lang="ja-JP" altLang="en-US" sz="500" b="1"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245" name="グループ化 244">
            <a:extLst>
              <a:ext uri="{FF2B5EF4-FFF2-40B4-BE49-F238E27FC236}">
                <a16:creationId xmlns:a16="http://schemas.microsoft.com/office/drawing/2014/main" id="{B28A4FDF-5802-4216-A308-950DC4561FB4}"/>
              </a:ext>
            </a:extLst>
          </p:cNvPr>
          <p:cNvGrpSpPr/>
          <p:nvPr/>
        </p:nvGrpSpPr>
        <p:grpSpPr>
          <a:xfrm rot="21600000">
            <a:off x="5655285" y="2751188"/>
            <a:ext cx="140860" cy="120622"/>
            <a:chOff x="14930656" y="3835599"/>
            <a:chExt cx="243978" cy="237366"/>
          </a:xfrm>
        </p:grpSpPr>
        <p:grpSp>
          <p:nvGrpSpPr>
            <p:cNvPr id="246" name="グループ化 245">
              <a:extLst>
                <a:ext uri="{FF2B5EF4-FFF2-40B4-BE49-F238E27FC236}">
                  <a16:creationId xmlns:a16="http://schemas.microsoft.com/office/drawing/2014/main" id="{0E66361B-1AC8-40F0-98A4-7E90250771D9}"/>
                </a:ext>
              </a:extLst>
            </p:cNvPr>
            <p:cNvGrpSpPr/>
            <p:nvPr/>
          </p:nvGrpSpPr>
          <p:grpSpPr>
            <a:xfrm>
              <a:off x="14930656" y="3835599"/>
              <a:ext cx="243434" cy="237366"/>
              <a:chOff x="14755400" y="6369837"/>
              <a:chExt cx="760767" cy="741804"/>
            </a:xfrm>
          </p:grpSpPr>
          <p:grpSp>
            <p:nvGrpSpPr>
              <p:cNvPr id="248" name="グループ化 247">
                <a:extLst>
                  <a:ext uri="{FF2B5EF4-FFF2-40B4-BE49-F238E27FC236}">
                    <a16:creationId xmlns:a16="http://schemas.microsoft.com/office/drawing/2014/main" id="{48D5C87D-85A5-40A6-A496-B4E2E739E9F9}"/>
                  </a:ext>
                </a:extLst>
              </p:cNvPr>
              <p:cNvGrpSpPr/>
              <p:nvPr/>
            </p:nvGrpSpPr>
            <p:grpSpPr>
              <a:xfrm>
                <a:off x="14755400" y="6369837"/>
                <a:ext cx="760767" cy="741804"/>
                <a:chOff x="15635397" y="6369837"/>
                <a:chExt cx="760767" cy="741804"/>
              </a:xfrm>
            </p:grpSpPr>
            <p:sp>
              <p:nvSpPr>
                <p:cNvPr id="250" name="二等辺三角形 124">
                  <a:extLst>
                    <a:ext uri="{FF2B5EF4-FFF2-40B4-BE49-F238E27FC236}">
                      <a16:creationId xmlns:a16="http://schemas.microsoft.com/office/drawing/2014/main" id="{22EDA338-E6A7-4112-A2E3-79097980175B}"/>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フリーフォーム: 図形 250">
                  <a:extLst>
                    <a:ext uri="{FF2B5EF4-FFF2-40B4-BE49-F238E27FC236}">
                      <a16:creationId xmlns:a16="http://schemas.microsoft.com/office/drawing/2014/main" id="{026D6286-7843-4265-8F36-46090E459398}"/>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249" name="フリーフォーム: 図形 248">
                <a:extLst>
                  <a:ext uri="{FF2B5EF4-FFF2-40B4-BE49-F238E27FC236}">
                    <a16:creationId xmlns:a16="http://schemas.microsoft.com/office/drawing/2014/main" id="{538A1B4E-F754-4178-8820-57A015B46C7F}"/>
                  </a:ext>
                </a:extLst>
              </p:cNvPr>
              <p:cNvSpPr/>
              <p:nvPr/>
            </p:nvSpPr>
            <p:spPr>
              <a:xfrm>
                <a:off x="14804904" y="6419969"/>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247" name="テキスト ボックス 246">
              <a:extLst>
                <a:ext uri="{FF2B5EF4-FFF2-40B4-BE49-F238E27FC236}">
                  <a16:creationId xmlns:a16="http://schemas.microsoft.com/office/drawing/2014/main" id="{7A27279D-9A02-444D-9B5E-0429711ACCCE}"/>
                </a:ext>
              </a:extLst>
            </p:cNvPr>
            <p:cNvSpPr txBox="1"/>
            <p:nvPr/>
          </p:nvSpPr>
          <p:spPr>
            <a:xfrm>
              <a:off x="14931198" y="3856388"/>
              <a:ext cx="243436" cy="151414"/>
            </a:xfrm>
            <a:prstGeom prst="rect">
              <a:avLst/>
            </a:prstGeom>
            <a:noFill/>
          </p:spPr>
          <p:txBody>
            <a:bodyPr wrap="square" lIns="0" tIns="0" rIns="0" bIns="0" rtlCol="0">
              <a:spAutoFit/>
            </a:bodyPr>
            <a:lstStyle/>
            <a:p>
              <a:pPr algn="ctr"/>
              <a:r>
                <a:rPr kumimoji="1" lang="en-US" altLang="ja-JP" sz="500" b="1" dirty="0">
                  <a:solidFill>
                    <a:schemeClr val="bg1"/>
                  </a:solidFill>
                  <a:latin typeface="HGPｺﾞｼｯｸE" panose="020B0900000000000000" pitchFamily="50" charset="-128"/>
                  <a:ea typeface="HGPｺﾞｼｯｸE" panose="020B0900000000000000" pitchFamily="50" charset="-128"/>
                </a:rPr>
                <a:t>32</a:t>
              </a:r>
              <a:endParaRPr kumimoji="1" lang="ja-JP" altLang="en-US" sz="500" b="1" dirty="0">
                <a:solidFill>
                  <a:schemeClr val="bg1"/>
                </a:solidFill>
                <a:latin typeface="HGPｺﾞｼｯｸE" panose="020B0900000000000000" pitchFamily="50" charset="-128"/>
                <a:ea typeface="HGPｺﾞｼｯｸE" panose="020B0900000000000000" pitchFamily="50" charset="-128"/>
              </a:endParaRPr>
            </a:p>
          </p:txBody>
        </p:sp>
      </p:grpSp>
      <p:sp>
        <p:nvSpPr>
          <p:cNvPr id="252" name="楕円 251">
            <a:extLst>
              <a:ext uri="{FF2B5EF4-FFF2-40B4-BE49-F238E27FC236}">
                <a16:creationId xmlns:a16="http://schemas.microsoft.com/office/drawing/2014/main" id="{EF0E0B8E-B12B-48FC-BA09-7C39DB37FB2D}"/>
              </a:ext>
            </a:extLst>
          </p:cNvPr>
          <p:cNvSpPr/>
          <p:nvPr/>
        </p:nvSpPr>
        <p:spPr>
          <a:xfrm rot="20640000">
            <a:off x="5886422" y="2284423"/>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テキスト ボックス 252">
            <a:extLst>
              <a:ext uri="{FF2B5EF4-FFF2-40B4-BE49-F238E27FC236}">
                <a16:creationId xmlns:a16="http://schemas.microsoft.com/office/drawing/2014/main" id="{9F9A84F9-4EE5-4717-940E-34942DFD7FCF}"/>
              </a:ext>
            </a:extLst>
          </p:cNvPr>
          <p:cNvSpPr txBox="1"/>
          <p:nvPr/>
        </p:nvSpPr>
        <p:spPr>
          <a:xfrm rot="21600000">
            <a:off x="5859922" y="2365294"/>
            <a:ext cx="478045"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高松中央</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grpSp>
        <p:nvGrpSpPr>
          <p:cNvPr id="254" name="グループ化 253">
            <a:extLst>
              <a:ext uri="{FF2B5EF4-FFF2-40B4-BE49-F238E27FC236}">
                <a16:creationId xmlns:a16="http://schemas.microsoft.com/office/drawing/2014/main" id="{30C0354A-2C7B-49C0-887C-743743F895D8}"/>
              </a:ext>
            </a:extLst>
          </p:cNvPr>
          <p:cNvGrpSpPr/>
          <p:nvPr/>
        </p:nvGrpSpPr>
        <p:grpSpPr>
          <a:xfrm rot="18480000">
            <a:off x="4568948" y="3805121"/>
            <a:ext cx="1332001" cy="23953"/>
            <a:chOff x="1080723" y="1021379"/>
            <a:chExt cx="2307098" cy="47136"/>
          </a:xfrm>
          <a:effectLst>
            <a:glow rad="38100">
              <a:schemeClr val="bg1">
                <a:alpha val="90000"/>
              </a:schemeClr>
            </a:glow>
          </a:effectLst>
        </p:grpSpPr>
        <p:cxnSp>
          <p:nvCxnSpPr>
            <p:cNvPr id="255" name="直線コネクタ 254">
              <a:extLst>
                <a:ext uri="{FF2B5EF4-FFF2-40B4-BE49-F238E27FC236}">
                  <a16:creationId xmlns:a16="http://schemas.microsoft.com/office/drawing/2014/main" id="{90C7BF42-0780-4E9E-A3EA-BA1CA165A995}"/>
                </a:ext>
              </a:extLst>
            </p:cNvPr>
            <p:cNvCxnSpPr/>
            <p:nvPr/>
          </p:nvCxnSpPr>
          <p:spPr>
            <a:xfrm>
              <a:off x="1080723" y="1021396"/>
              <a:ext cx="230709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6" name="直線コネクタ 255">
              <a:extLst>
                <a:ext uri="{FF2B5EF4-FFF2-40B4-BE49-F238E27FC236}">
                  <a16:creationId xmlns:a16="http://schemas.microsoft.com/office/drawing/2014/main" id="{E7A78301-AA65-4AC4-ADF1-CE742CCC69D5}"/>
                </a:ext>
              </a:extLst>
            </p:cNvPr>
            <p:cNvCxnSpPr/>
            <p:nvPr/>
          </p:nvCxnSpPr>
          <p:spPr>
            <a:xfrm>
              <a:off x="1080725" y="1068515"/>
              <a:ext cx="230709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7" name="正方形/長方形 256">
              <a:extLst>
                <a:ext uri="{FF2B5EF4-FFF2-40B4-BE49-F238E27FC236}">
                  <a16:creationId xmlns:a16="http://schemas.microsoft.com/office/drawing/2014/main" id="{2102A120-6648-4A32-95DA-9FB1C15CAD67}"/>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a:extLst>
                <a:ext uri="{FF2B5EF4-FFF2-40B4-BE49-F238E27FC236}">
                  <a16:creationId xmlns:a16="http://schemas.microsoft.com/office/drawing/2014/main" id="{FA1BAF21-1551-46C6-961E-09B10B9FECC7}"/>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正方形/長方形 258">
              <a:extLst>
                <a:ext uri="{FF2B5EF4-FFF2-40B4-BE49-F238E27FC236}">
                  <a16:creationId xmlns:a16="http://schemas.microsoft.com/office/drawing/2014/main" id="{2ABC198C-3B86-4A74-97E5-22CB78440EB6}"/>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正方形/長方形 259">
              <a:extLst>
                <a:ext uri="{FF2B5EF4-FFF2-40B4-BE49-F238E27FC236}">
                  <a16:creationId xmlns:a16="http://schemas.microsoft.com/office/drawing/2014/main" id="{CAAE27C6-F80D-44E5-926C-05C22F7B1E01}"/>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正方形/長方形 260">
              <a:extLst>
                <a:ext uri="{FF2B5EF4-FFF2-40B4-BE49-F238E27FC236}">
                  <a16:creationId xmlns:a16="http://schemas.microsoft.com/office/drawing/2014/main" id="{FBC3D444-393A-4D9E-99B1-8E55F13F0E76}"/>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a:extLst>
                <a:ext uri="{FF2B5EF4-FFF2-40B4-BE49-F238E27FC236}">
                  <a16:creationId xmlns:a16="http://schemas.microsoft.com/office/drawing/2014/main" id="{3326FBA1-A917-4779-8B57-E7CC8A9716E2}"/>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a:extLst>
                <a:ext uri="{FF2B5EF4-FFF2-40B4-BE49-F238E27FC236}">
                  <a16:creationId xmlns:a16="http://schemas.microsoft.com/office/drawing/2014/main" id="{23876DBE-55EE-4EA4-8CE3-000F7F97EF9C}"/>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正方形/長方形 263">
              <a:extLst>
                <a:ext uri="{FF2B5EF4-FFF2-40B4-BE49-F238E27FC236}">
                  <a16:creationId xmlns:a16="http://schemas.microsoft.com/office/drawing/2014/main" id="{26D938B6-9FA6-4F41-B42A-9EEA2EE38E0E}"/>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a:extLst>
                <a:ext uri="{FF2B5EF4-FFF2-40B4-BE49-F238E27FC236}">
                  <a16:creationId xmlns:a16="http://schemas.microsoft.com/office/drawing/2014/main" id="{5BBE3CC5-D554-4C1F-8780-E6CA85B8D307}"/>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a:extLst>
                <a:ext uri="{FF2B5EF4-FFF2-40B4-BE49-F238E27FC236}">
                  <a16:creationId xmlns:a16="http://schemas.microsoft.com/office/drawing/2014/main" id="{3CF34BDC-207C-4A9E-B3DD-693176837770}"/>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a:extLst>
                <a:ext uri="{FF2B5EF4-FFF2-40B4-BE49-F238E27FC236}">
                  <a16:creationId xmlns:a16="http://schemas.microsoft.com/office/drawing/2014/main" id="{52B22BA4-FA5C-4882-9713-07A30C52BA6A}"/>
                </a:ext>
              </a:extLst>
            </p:cNvPr>
            <p:cNvSpPr/>
            <p:nvPr/>
          </p:nvSpPr>
          <p:spPr>
            <a:xfrm>
              <a:off x="3016868"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a:extLst>
                <a:ext uri="{FF2B5EF4-FFF2-40B4-BE49-F238E27FC236}">
                  <a16:creationId xmlns:a16="http://schemas.microsoft.com/office/drawing/2014/main" id="{F0B28CA0-0E50-441E-9E98-EAD3E8953920}"/>
                </a:ext>
              </a:extLst>
            </p:cNvPr>
            <p:cNvSpPr/>
            <p:nvPr/>
          </p:nvSpPr>
          <p:spPr>
            <a:xfrm>
              <a:off x="319968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9" name="楕円 268">
            <a:extLst>
              <a:ext uri="{FF2B5EF4-FFF2-40B4-BE49-F238E27FC236}">
                <a16:creationId xmlns:a16="http://schemas.microsoft.com/office/drawing/2014/main" id="{8E887FEC-B224-4E81-82B0-5ED3F5BE3E7C}"/>
              </a:ext>
            </a:extLst>
          </p:cNvPr>
          <p:cNvSpPr/>
          <p:nvPr/>
        </p:nvSpPr>
        <p:spPr>
          <a:xfrm rot="20640000">
            <a:off x="4747691" y="4313989"/>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0" name="グループ化 269">
            <a:extLst>
              <a:ext uri="{FF2B5EF4-FFF2-40B4-BE49-F238E27FC236}">
                <a16:creationId xmlns:a16="http://schemas.microsoft.com/office/drawing/2014/main" id="{9F5789C6-7A9E-465D-9BAB-5C4D66F46BB3}"/>
              </a:ext>
            </a:extLst>
          </p:cNvPr>
          <p:cNvGrpSpPr/>
          <p:nvPr/>
        </p:nvGrpSpPr>
        <p:grpSpPr>
          <a:xfrm rot="20640000">
            <a:off x="5660604" y="3061349"/>
            <a:ext cx="1538058" cy="23955"/>
            <a:chOff x="1080724" y="1021379"/>
            <a:chExt cx="2664000" cy="47140"/>
          </a:xfrm>
          <a:effectLst>
            <a:glow rad="38100">
              <a:schemeClr val="bg1">
                <a:alpha val="90000"/>
              </a:schemeClr>
            </a:glow>
          </a:effectLst>
        </p:grpSpPr>
        <p:cxnSp>
          <p:nvCxnSpPr>
            <p:cNvPr id="271" name="直線コネクタ 270">
              <a:extLst>
                <a:ext uri="{FF2B5EF4-FFF2-40B4-BE49-F238E27FC236}">
                  <a16:creationId xmlns:a16="http://schemas.microsoft.com/office/drawing/2014/main" id="{3756CFD1-5547-4D21-A864-DF9155EC04A8}"/>
                </a:ext>
              </a:extLst>
            </p:cNvPr>
            <p:cNvCxnSpPr/>
            <p:nvPr/>
          </p:nvCxnSpPr>
          <p:spPr>
            <a:xfrm>
              <a:off x="1080724" y="1021379"/>
              <a:ext cx="266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a:extLst>
                <a:ext uri="{FF2B5EF4-FFF2-40B4-BE49-F238E27FC236}">
                  <a16:creationId xmlns:a16="http://schemas.microsoft.com/office/drawing/2014/main" id="{8E13FDB9-7E7D-4D12-9985-0C41E95BF83A}"/>
                </a:ext>
              </a:extLst>
            </p:cNvPr>
            <p:cNvCxnSpPr/>
            <p:nvPr/>
          </p:nvCxnSpPr>
          <p:spPr>
            <a:xfrm>
              <a:off x="1080724" y="1068519"/>
              <a:ext cx="266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3" name="正方形/長方形 272">
              <a:extLst>
                <a:ext uri="{FF2B5EF4-FFF2-40B4-BE49-F238E27FC236}">
                  <a16:creationId xmlns:a16="http://schemas.microsoft.com/office/drawing/2014/main" id="{FCF43C93-443D-4CE8-A5BE-BA89C11787BA}"/>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a:extLst>
                <a:ext uri="{FF2B5EF4-FFF2-40B4-BE49-F238E27FC236}">
                  <a16:creationId xmlns:a16="http://schemas.microsoft.com/office/drawing/2014/main" id="{851D3B39-DD77-4B9F-81F3-50F0C045D0EC}"/>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正方形/長方形 274">
              <a:extLst>
                <a:ext uri="{FF2B5EF4-FFF2-40B4-BE49-F238E27FC236}">
                  <a16:creationId xmlns:a16="http://schemas.microsoft.com/office/drawing/2014/main" id="{E89E879B-D1DE-43C0-A5B2-B7F155E5C83A}"/>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正方形/長方形 275">
              <a:extLst>
                <a:ext uri="{FF2B5EF4-FFF2-40B4-BE49-F238E27FC236}">
                  <a16:creationId xmlns:a16="http://schemas.microsoft.com/office/drawing/2014/main" id="{70723509-3FA1-410E-8E91-7E964F7255F1}"/>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正方形/長方形 276">
              <a:extLst>
                <a:ext uri="{FF2B5EF4-FFF2-40B4-BE49-F238E27FC236}">
                  <a16:creationId xmlns:a16="http://schemas.microsoft.com/office/drawing/2014/main" id="{912D702F-F0C0-4F3C-93C9-60A6BBAEAB6A}"/>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正方形/長方形 277">
              <a:extLst>
                <a:ext uri="{FF2B5EF4-FFF2-40B4-BE49-F238E27FC236}">
                  <a16:creationId xmlns:a16="http://schemas.microsoft.com/office/drawing/2014/main" id="{63215765-BD1C-46FF-BAE4-86CBFE4FDBFE}"/>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正方形/長方形 278">
              <a:extLst>
                <a:ext uri="{FF2B5EF4-FFF2-40B4-BE49-F238E27FC236}">
                  <a16:creationId xmlns:a16="http://schemas.microsoft.com/office/drawing/2014/main" id="{2B0B970B-3C0C-40DF-A0FE-223DF6E105C0}"/>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正方形/長方形 279">
              <a:extLst>
                <a:ext uri="{FF2B5EF4-FFF2-40B4-BE49-F238E27FC236}">
                  <a16:creationId xmlns:a16="http://schemas.microsoft.com/office/drawing/2014/main" id="{7665ED0D-DA0A-4A4C-9CDE-F72C737F2AC7}"/>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正方形/長方形 280">
              <a:extLst>
                <a:ext uri="{FF2B5EF4-FFF2-40B4-BE49-F238E27FC236}">
                  <a16:creationId xmlns:a16="http://schemas.microsoft.com/office/drawing/2014/main" id="{D3ABF6C2-B108-40F4-B2EE-2BF83C176091}"/>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正方形/長方形 281">
              <a:extLst>
                <a:ext uri="{FF2B5EF4-FFF2-40B4-BE49-F238E27FC236}">
                  <a16:creationId xmlns:a16="http://schemas.microsoft.com/office/drawing/2014/main" id="{7B9C780A-B2B7-43F4-93CC-51C60F2AF269}"/>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a:extLst>
                <a:ext uri="{FF2B5EF4-FFF2-40B4-BE49-F238E27FC236}">
                  <a16:creationId xmlns:a16="http://schemas.microsoft.com/office/drawing/2014/main" id="{68E73D0C-6EDF-4F0F-9065-3B3976209A8F}"/>
                </a:ext>
              </a:extLst>
            </p:cNvPr>
            <p:cNvSpPr/>
            <p:nvPr/>
          </p:nvSpPr>
          <p:spPr>
            <a:xfrm>
              <a:off x="3016868"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a:extLst>
                <a:ext uri="{FF2B5EF4-FFF2-40B4-BE49-F238E27FC236}">
                  <a16:creationId xmlns:a16="http://schemas.microsoft.com/office/drawing/2014/main" id="{BF1DFEA6-AA5B-4297-82D1-D0053FC5DC1C}"/>
                </a:ext>
              </a:extLst>
            </p:cNvPr>
            <p:cNvSpPr/>
            <p:nvPr/>
          </p:nvSpPr>
          <p:spPr>
            <a:xfrm>
              <a:off x="319968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a:extLst>
                <a:ext uri="{FF2B5EF4-FFF2-40B4-BE49-F238E27FC236}">
                  <a16:creationId xmlns:a16="http://schemas.microsoft.com/office/drawing/2014/main" id="{5415C846-14DB-4334-891F-9A7FA52CA514}"/>
                </a:ext>
              </a:extLst>
            </p:cNvPr>
            <p:cNvSpPr/>
            <p:nvPr/>
          </p:nvSpPr>
          <p:spPr>
            <a:xfrm>
              <a:off x="3382496"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a:extLst>
                <a:ext uri="{FF2B5EF4-FFF2-40B4-BE49-F238E27FC236}">
                  <a16:creationId xmlns:a16="http://schemas.microsoft.com/office/drawing/2014/main" id="{9EF43AD8-15AE-4E83-AACD-2A9CA0AC471E}"/>
                </a:ext>
              </a:extLst>
            </p:cNvPr>
            <p:cNvSpPr/>
            <p:nvPr/>
          </p:nvSpPr>
          <p:spPr>
            <a:xfrm>
              <a:off x="3565310"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7" name="楕円 286">
            <a:extLst>
              <a:ext uri="{FF2B5EF4-FFF2-40B4-BE49-F238E27FC236}">
                <a16:creationId xmlns:a16="http://schemas.microsoft.com/office/drawing/2014/main" id="{4C00B5E8-2E27-4714-B061-A934D70F9D22}"/>
              </a:ext>
            </a:extLst>
          </p:cNvPr>
          <p:cNvSpPr/>
          <p:nvPr/>
        </p:nvSpPr>
        <p:spPr>
          <a:xfrm rot="20640000">
            <a:off x="6940110" y="3550978"/>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8" name="グループ化 287">
            <a:extLst>
              <a:ext uri="{FF2B5EF4-FFF2-40B4-BE49-F238E27FC236}">
                <a16:creationId xmlns:a16="http://schemas.microsoft.com/office/drawing/2014/main" id="{6FEE6437-CEE4-43D0-94E4-FA3443F1398D}"/>
              </a:ext>
            </a:extLst>
          </p:cNvPr>
          <p:cNvGrpSpPr/>
          <p:nvPr/>
        </p:nvGrpSpPr>
        <p:grpSpPr>
          <a:xfrm rot="4620000">
            <a:off x="5065517" y="2833721"/>
            <a:ext cx="969583" cy="27216"/>
            <a:chOff x="1080724" y="1021379"/>
            <a:chExt cx="1908001" cy="47140"/>
          </a:xfrm>
          <a:effectLst>
            <a:glow rad="38100">
              <a:schemeClr val="bg1">
                <a:alpha val="90000"/>
              </a:schemeClr>
            </a:glow>
          </a:effectLst>
        </p:grpSpPr>
        <p:cxnSp>
          <p:nvCxnSpPr>
            <p:cNvPr id="289" name="直線コネクタ 288">
              <a:extLst>
                <a:ext uri="{FF2B5EF4-FFF2-40B4-BE49-F238E27FC236}">
                  <a16:creationId xmlns:a16="http://schemas.microsoft.com/office/drawing/2014/main" id="{CDDDED01-8960-4635-B673-C8CCAA01BC1B}"/>
                </a:ext>
              </a:extLst>
            </p:cNvPr>
            <p:cNvCxnSpPr/>
            <p:nvPr/>
          </p:nvCxnSpPr>
          <p:spPr>
            <a:xfrm>
              <a:off x="1080725" y="1021379"/>
              <a:ext cx="1908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a:extLst>
                <a:ext uri="{FF2B5EF4-FFF2-40B4-BE49-F238E27FC236}">
                  <a16:creationId xmlns:a16="http://schemas.microsoft.com/office/drawing/2014/main" id="{ED48D4CB-CA90-4720-8515-9210F612B3BC}"/>
                </a:ext>
              </a:extLst>
            </p:cNvPr>
            <p:cNvCxnSpPr/>
            <p:nvPr/>
          </p:nvCxnSpPr>
          <p:spPr>
            <a:xfrm>
              <a:off x="1080724" y="1068519"/>
              <a:ext cx="1908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1" name="正方形/長方形 290">
              <a:extLst>
                <a:ext uri="{FF2B5EF4-FFF2-40B4-BE49-F238E27FC236}">
                  <a16:creationId xmlns:a16="http://schemas.microsoft.com/office/drawing/2014/main" id="{FC4667D4-32D3-4BA5-8218-0F2E152A62C3}"/>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a:extLst>
                <a:ext uri="{FF2B5EF4-FFF2-40B4-BE49-F238E27FC236}">
                  <a16:creationId xmlns:a16="http://schemas.microsoft.com/office/drawing/2014/main" id="{999A13D3-7346-4462-B183-418C4CDE195A}"/>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a:extLst>
                <a:ext uri="{FF2B5EF4-FFF2-40B4-BE49-F238E27FC236}">
                  <a16:creationId xmlns:a16="http://schemas.microsoft.com/office/drawing/2014/main" id="{C19CE77C-4F60-44B6-A997-9D8C44A79DAF}"/>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a:extLst>
                <a:ext uri="{FF2B5EF4-FFF2-40B4-BE49-F238E27FC236}">
                  <a16:creationId xmlns:a16="http://schemas.microsoft.com/office/drawing/2014/main" id="{3FFEED65-9693-4A79-96D4-48CED0A80FC0}"/>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正方形/長方形 294">
              <a:extLst>
                <a:ext uri="{FF2B5EF4-FFF2-40B4-BE49-F238E27FC236}">
                  <a16:creationId xmlns:a16="http://schemas.microsoft.com/office/drawing/2014/main" id="{769E76A5-110D-4E9A-8094-41AF11BDAC8F}"/>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295">
              <a:extLst>
                <a:ext uri="{FF2B5EF4-FFF2-40B4-BE49-F238E27FC236}">
                  <a16:creationId xmlns:a16="http://schemas.microsoft.com/office/drawing/2014/main" id="{99AF23E1-F5EC-4E78-9D49-9D46542849F9}"/>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正方形/長方形 296">
              <a:extLst>
                <a:ext uri="{FF2B5EF4-FFF2-40B4-BE49-F238E27FC236}">
                  <a16:creationId xmlns:a16="http://schemas.microsoft.com/office/drawing/2014/main" id="{5923D080-F0B9-4756-B533-AE179A4D048D}"/>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正方形/長方形 297">
              <a:extLst>
                <a:ext uri="{FF2B5EF4-FFF2-40B4-BE49-F238E27FC236}">
                  <a16:creationId xmlns:a16="http://schemas.microsoft.com/office/drawing/2014/main" id="{B620E1F2-269F-4740-8455-51819DEA24CF}"/>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正方形/長方形 298">
              <a:extLst>
                <a:ext uri="{FF2B5EF4-FFF2-40B4-BE49-F238E27FC236}">
                  <a16:creationId xmlns:a16="http://schemas.microsoft.com/office/drawing/2014/main" id="{D4C39431-EF9D-4459-A800-6AA70CE8FB17}"/>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正方形/長方形 299">
              <a:extLst>
                <a:ext uri="{FF2B5EF4-FFF2-40B4-BE49-F238E27FC236}">
                  <a16:creationId xmlns:a16="http://schemas.microsoft.com/office/drawing/2014/main" id="{8646BFF7-EABD-4A6A-8F93-0F9C86FFFF5A}"/>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1" name="楕円 300">
            <a:extLst>
              <a:ext uri="{FF2B5EF4-FFF2-40B4-BE49-F238E27FC236}">
                <a16:creationId xmlns:a16="http://schemas.microsoft.com/office/drawing/2014/main" id="{E27E2D6B-9803-421A-ADF5-F9F00546BAE7}"/>
              </a:ext>
            </a:extLst>
          </p:cNvPr>
          <p:cNvSpPr/>
          <p:nvPr/>
        </p:nvSpPr>
        <p:spPr>
          <a:xfrm rot="20640000">
            <a:off x="5588744" y="3245122"/>
            <a:ext cx="108000" cy="108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2" name="グループ化 301">
            <a:extLst>
              <a:ext uri="{FF2B5EF4-FFF2-40B4-BE49-F238E27FC236}">
                <a16:creationId xmlns:a16="http://schemas.microsoft.com/office/drawing/2014/main" id="{2F60C104-427B-422A-8550-5F0F2BA55AE1}"/>
              </a:ext>
            </a:extLst>
          </p:cNvPr>
          <p:cNvGrpSpPr/>
          <p:nvPr/>
        </p:nvGrpSpPr>
        <p:grpSpPr>
          <a:xfrm rot="-780000">
            <a:off x="5263109" y="901058"/>
            <a:ext cx="1997958" cy="30396"/>
            <a:chOff x="1106114" y="1018753"/>
            <a:chExt cx="3931692" cy="52643"/>
          </a:xfrm>
          <a:effectLst>
            <a:glow rad="38100">
              <a:schemeClr val="bg1">
                <a:alpha val="90000"/>
              </a:schemeClr>
            </a:glow>
          </a:effectLst>
        </p:grpSpPr>
        <p:cxnSp>
          <p:nvCxnSpPr>
            <p:cNvPr id="303" name="直線コネクタ 302">
              <a:extLst>
                <a:ext uri="{FF2B5EF4-FFF2-40B4-BE49-F238E27FC236}">
                  <a16:creationId xmlns:a16="http://schemas.microsoft.com/office/drawing/2014/main" id="{C6917BFD-7CDD-46D1-B23B-DBD50E6D1FD5}"/>
                </a:ext>
              </a:extLst>
            </p:cNvPr>
            <p:cNvCxnSpPr/>
            <p:nvPr/>
          </p:nvCxnSpPr>
          <p:spPr>
            <a:xfrm>
              <a:off x="1106114" y="1021329"/>
              <a:ext cx="389635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a:extLst>
                <a:ext uri="{FF2B5EF4-FFF2-40B4-BE49-F238E27FC236}">
                  <a16:creationId xmlns:a16="http://schemas.microsoft.com/office/drawing/2014/main" id="{BF9682EF-7A31-4503-B6DC-1A2EFCE59482}"/>
                </a:ext>
              </a:extLst>
            </p:cNvPr>
            <p:cNvCxnSpPr/>
            <p:nvPr/>
          </p:nvCxnSpPr>
          <p:spPr>
            <a:xfrm>
              <a:off x="1106134" y="1068453"/>
              <a:ext cx="389635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5" name="正方形/長方形 304">
              <a:extLst>
                <a:ext uri="{FF2B5EF4-FFF2-40B4-BE49-F238E27FC236}">
                  <a16:creationId xmlns:a16="http://schemas.microsoft.com/office/drawing/2014/main" id="{7BE9FFCE-B98A-4AD9-BC9A-1A8332381450}"/>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a:extLst>
                <a:ext uri="{FF2B5EF4-FFF2-40B4-BE49-F238E27FC236}">
                  <a16:creationId xmlns:a16="http://schemas.microsoft.com/office/drawing/2014/main" id="{3A3F7D66-0047-4CD8-AAD5-A40CCABF1B4B}"/>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a:extLst>
                <a:ext uri="{FF2B5EF4-FFF2-40B4-BE49-F238E27FC236}">
                  <a16:creationId xmlns:a16="http://schemas.microsoft.com/office/drawing/2014/main" id="{467E6743-C7F0-438D-BC34-2C87AF11CBBB}"/>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正方形/長方形 307">
              <a:extLst>
                <a:ext uri="{FF2B5EF4-FFF2-40B4-BE49-F238E27FC236}">
                  <a16:creationId xmlns:a16="http://schemas.microsoft.com/office/drawing/2014/main" id="{FDC515D8-975C-41A3-9C49-B267122F6609}"/>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a:extLst>
                <a:ext uri="{FF2B5EF4-FFF2-40B4-BE49-F238E27FC236}">
                  <a16:creationId xmlns:a16="http://schemas.microsoft.com/office/drawing/2014/main" id="{F92B6764-89D4-44A6-AF69-8E7F70298BA6}"/>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a:extLst>
                <a:ext uri="{FF2B5EF4-FFF2-40B4-BE49-F238E27FC236}">
                  <a16:creationId xmlns:a16="http://schemas.microsoft.com/office/drawing/2014/main" id="{27BC6C4B-D696-484E-BDA6-F141583546C2}"/>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正方形/長方形 310">
              <a:extLst>
                <a:ext uri="{FF2B5EF4-FFF2-40B4-BE49-F238E27FC236}">
                  <a16:creationId xmlns:a16="http://schemas.microsoft.com/office/drawing/2014/main" id="{5A19B4F8-BBD5-4639-B5AB-793DCBADB6D2}"/>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a:extLst>
                <a:ext uri="{FF2B5EF4-FFF2-40B4-BE49-F238E27FC236}">
                  <a16:creationId xmlns:a16="http://schemas.microsoft.com/office/drawing/2014/main" id="{B810D78B-CA56-4480-897C-C6DBC82CDC0A}"/>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a:extLst>
                <a:ext uri="{FF2B5EF4-FFF2-40B4-BE49-F238E27FC236}">
                  <a16:creationId xmlns:a16="http://schemas.microsoft.com/office/drawing/2014/main" id="{BEB47894-DD3C-4D18-8FCF-178BBB397514}"/>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正方形/長方形 313">
              <a:extLst>
                <a:ext uri="{FF2B5EF4-FFF2-40B4-BE49-F238E27FC236}">
                  <a16:creationId xmlns:a16="http://schemas.microsoft.com/office/drawing/2014/main" id="{77368201-B8E3-4986-90DB-84A2FC6ADEB2}"/>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a:extLst>
                <a:ext uri="{FF2B5EF4-FFF2-40B4-BE49-F238E27FC236}">
                  <a16:creationId xmlns:a16="http://schemas.microsoft.com/office/drawing/2014/main" id="{770C9B29-9603-4E2B-AF69-07AAFF1C7049}"/>
                </a:ext>
              </a:extLst>
            </p:cNvPr>
            <p:cNvSpPr/>
            <p:nvPr/>
          </p:nvSpPr>
          <p:spPr>
            <a:xfrm>
              <a:off x="3001393" y="102459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正方形/長方形 315">
              <a:extLst>
                <a:ext uri="{FF2B5EF4-FFF2-40B4-BE49-F238E27FC236}">
                  <a16:creationId xmlns:a16="http://schemas.microsoft.com/office/drawing/2014/main" id="{EE206D68-35A6-4A7D-9739-43FC96F191FC}"/>
                </a:ext>
              </a:extLst>
            </p:cNvPr>
            <p:cNvSpPr/>
            <p:nvPr/>
          </p:nvSpPr>
          <p:spPr>
            <a:xfrm>
              <a:off x="3173915" y="1023265"/>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正方形/長方形 316">
              <a:extLst>
                <a:ext uri="{FF2B5EF4-FFF2-40B4-BE49-F238E27FC236}">
                  <a16:creationId xmlns:a16="http://schemas.microsoft.com/office/drawing/2014/main" id="{7589615C-1759-43DE-B74A-5B4F11B9DBFF}"/>
                </a:ext>
              </a:extLst>
            </p:cNvPr>
            <p:cNvSpPr/>
            <p:nvPr/>
          </p:nvSpPr>
          <p:spPr>
            <a:xfrm>
              <a:off x="3353854" y="1019039"/>
              <a:ext cx="90000" cy="46801"/>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正方形/長方形 317">
              <a:extLst>
                <a:ext uri="{FF2B5EF4-FFF2-40B4-BE49-F238E27FC236}">
                  <a16:creationId xmlns:a16="http://schemas.microsoft.com/office/drawing/2014/main" id="{2278FEEB-1849-4925-9EA2-B1AD40E9B311}"/>
                </a:ext>
              </a:extLst>
            </p:cNvPr>
            <p:cNvSpPr/>
            <p:nvPr/>
          </p:nvSpPr>
          <p:spPr>
            <a:xfrm>
              <a:off x="3541532" y="1019038"/>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正方形/長方形 318">
              <a:extLst>
                <a:ext uri="{FF2B5EF4-FFF2-40B4-BE49-F238E27FC236}">
                  <a16:creationId xmlns:a16="http://schemas.microsoft.com/office/drawing/2014/main" id="{4BF29307-BE93-4F93-B67D-DA4D07432141}"/>
                </a:ext>
              </a:extLst>
            </p:cNvPr>
            <p:cNvSpPr/>
            <p:nvPr/>
          </p:nvSpPr>
          <p:spPr>
            <a:xfrm>
              <a:off x="3724347" y="1019038"/>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a:extLst>
                <a:ext uri="{FF2B5EF4-FFF2-40B4-BE49-F238E27FC236}">
                  <a16:creationId xmlns:a16="http://schemas.microsoft.com/office/drawing/2014/main" id="{0BE0054C-D9F7-4458-9113-29851A665C0F}"/>
                </a:ext>
              </a:extLst>
            </p:cNvPr>
            <p:cNvSpPr/>
            <p:nvPr/>
          </p:nvSpPr>
          <p:spPr>
            <a:xfrm>
              <a:off x="3907161" y="101903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正方形/長方形 320">
              <a:extLst>
                <a:ext uri="{FF2B5EF4-FFF2-40B4-BE49-F238E27FC236}">
                  <a16:creationId xmlns:a16="http://schemas.microsoft.com/office/drawing/2014/main" id="{0F9AFE33-7132-4327-B71C-4D5F37888E28}"/>
                </a:ext>
              </a:extLst>
            </p:cNvPr>
            <p:cNvSpPr/>
            <p:nvPr/>
          </p:nvSpPr>
          <p:spPr>
            <a:xfrm>
              <a:off x="4089978" y="1019061"/>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a:extLst>
                <a:ext uri="{FF2B5EF4-FFF2-40B4-BE49-F238E27FC236}">
                  <a16:creationId xmlns:a16="http://schemas.microsoft.com/office/drawing/2014/main" id="{652B024F-55C2-428A-A7A0-911FC76961D0}"/>
                </a:ext>
              </a:extLst>
            </p:cNvPr>
            <p:cNvSpPr/>
            <p:nvPr/>
          </p:nvSpPr>
          <p:spPr>
            <a:xfrm>
              <a:off x="4259678" y="1022280"/>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正方形/長方形 322">
              <a:extLst>
                <a:ext uri="{FF2B5EF4-FFF2-40B4-BE49-F238E27FC236}">
                  <a16:creationId xmlns:a16="http://schemas.microsoft.com/office/drawing/2014/main" id="{220ED23D-20CB-4BCB-8969-D90AD98062AC}"/>
                </a:ext>
              </a:extLst>
            </p:cNvPr>
            <p:cNvSpPr/>
            <p:nvPr/>
          </p:nvSpPr>
          <p:spPr>
            <a:xfrm>
              <a:off x="4432200" y="1020943"/>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23">
              <a:extLst>
                <a:ext uri="{FF2B5EF4-FFF2-40B4-BE49-F238E27FC236}">
                  <a16:creationId xmlns:a16="http://schemas.microsoft.com/office/drawing/2014/main" id="{08B11061-7198-4D09-BDDE-8A2B944EDEA3}"/>
                </a:ext>
              </a:extLst>
            </p:cNvPr>
            <p:cNvSpPr/>
            <p:nvPr/>
          </p:nvSpPr>
          <p:spPr>
            <a:xfrm>
              <a:off x="4605584" y="1018753"/>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24">
              <a:extLst>
                <a:ext uri="{FF2B5EF4-FFF2-40B4-BE49-F238E27FC236}">
                  <a16:creationId xmlns:a16="http://schemas.microsoft.com/office/drawing/2014/main" id="{AF695A99-ABF4-405B-9C08-80BB53A0F18E}"/>
                </a:ext>
              </a:extLst>
            </p:cNvPr>
            <p:cNvSpPr/>
            <p:nvPr/>
          </p:nvSpPr>
          <p:spPr>
            <a:xfrm>
              <a:off x="4775284" y="102197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a:extLst>
                <a:ext uri="{FF2B5EF4-FFF2-40B4-BE49-F238E27FC236}">
                  <a16:creationId xmlns:a16="http://schemas.microsoft.com/office/drawing/2014/main" id="{9C75C4A7-AA41-487F-A9C1-76C8E1DD5E54}"/>
                </a:ext>
              </a:extLst>
            </p:cNvPr>
            <p:cNvSpPr/>
            <p:nvPr/>
          </p:nvSpPr>
          <p:spPr>
            <a:xfrm>
              <a:off x="4947806" y="1020628"/>
              <a:ext cx="90000" cy="46795"/>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7" name="テキスト ボックス 326">
            <a:extLst>
              <a:ext uri="{FF2B5EF4-FFF2-40B4-BE49-F238E27FC236}">
                <a16:creationId xmlns:a16="http://schemas.microsoft.com/office/drawing/2014/main" id="{37A8F2C5-F61A-4988-9137-3F193F425D8F}"/>
              </a:ext>
            </a:extLst>
          </p:cNvPr>
          <p:cNvSpPr txBox="1"/>
          <p:nvPr/>
        </p:nvSpPr>
        <p:spPr>
          <a:xfrm rot="21600000">
            <a:off x="5654989" y="2935336"/>
            <a:ext cx="436476"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井川池田</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grpSp>
        <p:nvGrpSpPr>
          <p:cNvPr id="328" name="グループ化 327">
            <a:extLst>
              <a:ext uri="{FF2B5EF4-FFF2-40B4-BE49-F238E27FC236}">
                <a16:creationId xmlns:a16="http://schemas.microsoft.com/office/drawing/2014/main" id="{6A54E8F1-1931-4833-B9AC-55FA42AC879E}"/>
              </a:ext>
            </a:extLst>
          </p:cNvPr>
          <p:cNvGrpSpPr/>
          <p:nvPr/>
        </p:nvGrpSpPr>
        <p:grpSpPr>
          <a:xfrm rot="2880000">
            <a:off x="7124314" y="3033899"/>
            <a:ext cx="468002" cy="27216"/>
            <a:chOff x="1106122" y="1021358"/>
            <a:chExt cx="920961" cy="47140"/>
          </a:xfrm>
          <a:effectLst>
            <a:glow rad="50800">
              <a:schemeClr val="bg1">
                <a:alpha val="80000"/>
              </a:schemeClr>
            </a:glow>
          </a:effectLst>
        </p:grpSpPr>
        <p:cxnSp>
          <p:nvCxnSpPr>
            <p:cNvPr id="329" name="直線コネクタ 328">
              <a:extLst>
                <a:ext uri="{FF2B5EF4-FFF2-40B4-BE49-F238E27FC236}">
                  <a16:creationId xmlns:a16="http://schemas.microsoft.com/office/drawing/2014/main" id="{0C21E058-5940-4944-B7DD-7285BB9D5ADC}"/>
                </a:ext>
              </a:extLst>
            </p:cNvPr>
            <p:cNvCxnSpPr/>
            <p:nvPr/>
          </p:nvCxnSpPr>
          <p:spPr>
            <a:xfrm>
              <a:off x="1106125" y="1021358"/>
              <a:ext cx="9209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0" name="直線コネクタ 329">
              <a:extLst>
                <a:ext uri="{FF2B5EF4-FFF2-40B4-BE49-F238E27FC236}">
                  <a16:creationId xmlns:a16="http://schemas.microsoft.com/office/drawing/2014/main" id="{D9C50F86-BB4B-402B-9F9D-75A2E9A1AA9D}"/>
                </a:ext>
              </a:extLst>
            </p:cNvPr>
            <p:cNvCxnSpPr/>
            <p:nvPr/>
          </p:nvCxnSpPr>
          <p:spPr>
            <a:xfrm>
              <a:off x="1106122" y="1068498"/>
              <a:ext cx="92095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1" name="正方形/長方形 330">
              <a:extLst>
                <a:ext uri="{FF2B5EF4-FFF2-40B4-BE49-F238E27FC236}">
                  <a16:creationId xmlns:a16="http://schemas.microsoft.com/office/drawing/2014/main" id="{6C965FB8-D5FA-449B-977E-01C97A8EADDC}"/>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a:extLst>
                <a:ext uri="{FF2B5EF4-FFF2-40B4-BE49-F238E27FC236}">
                  <a16:creationId xmlns:a16="http://schemas.microsoft.com/office/drawing/2014/main" id="{89BEF97D-8752-401B-AC1B-44B7A9854BEC}"/>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正方形/長方形 332">
              <a:extLst>
                <a:ext uri="{FF2B5EF4-FFF2-40B4-BE49-F238E27FC236}">
                  <a16:creationId xmlns:a16="http://schemas.microsoft.com/office/drawing/2014/main" id="{E9AE11E0-A17A-4567-8D58-200995DD032A}"/>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正方形/長方形 333">
              <a:extLst>
                <a:ext uri="{FF2B5EF4-FFF2-40B4-BE49-F238E27FC236}">
                  <a16:creationId xmlns:a16="http://schemas.microsoft.com/office/drawing/2014/main" id="{CCDF1426-1AE0-4229-B23B-F0146F2BA948}"/>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a:extLst>
                <a:ext uri="{FF2B5EF4-FFF2-40B4-BE49-F238E27FC236}">
                  <a16:creationId xmlns:a16="http://schemas.microsoft.com/office/drawing/2014/main" id="{7BFF6071-E0AA-4EDB-A9B6-183CC3CAFBE6}"/>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6" name="楕円 335">
            <a:extLst>
              <a:ext uri="{FF2B5EF4-FFF2-40B4-BE49-F238E27FC236}">
                <a16:creationId xmlns:a16="http://schemas.microsoft.com/office/drawing/2014/main" id="{4F5181D3-D89A-4C36-A2C7-BC2427637037}"/>
              </a:ext>
            </a:extLst>
          </p:cNvPr>
          <p:cNvSpPr/>
          <p:nvPr/>
        </p:nvSpPr>
        <p:spPr>
          <a:xfrm rot="20640000">
            <a:off x="7446221" y="3159190"/>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楕円 336">
            <a:extLst>
              <a:ext uri="{FF2B5EF4-FFF2-40B4-BE49-F238E27FC236}">
                <a16:creationId xmlns:a16="http://schemas.microsoft.com/office/drawing/2014/main" id="{064F068C-D44A-4AAF-B29A-60A54C2853D5}"/>
              </a:ext>
            </a:extLst>
          </p:cNvPr>
          <p:cNvSpPr/>
          <p:nvPr/>
        </p:nvSpPr>
        <p:spPr>
          <a:xfrm rot="20640000">
            <a:off x="7128685" y="2803976"/>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テキスト ボックス 337">
            <a:extLst>
              <a:ext uri="{FF2B5EF4-FFF2-40B4-BE49-F238E27FC236}">
                <a16:creationId xmlns:a16="http://schemas.microsoft.com/office/drawing/2014/main" id="{7458F1F1-A950-4EC0-BE87-898F8B3ABF45}"/>
              </a:ext>
            </a:extLst>
          </p:cNvPr>
          <p:cNvSpPr txBox="1"/>
          <p:nvPr/>
        </p:nvSpPr>
        <p:spPr>
          <a:xfrm rot="21600000">
            <a:off x="6104269" y="2833156"/>
            <a:ext cx="311769"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脇町</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339" name="楕円 338">
            <a:extLst>
              <a:ext uri="{FF2B5EF4-FFF2-40B4-BE49-F238E27FC236}">
                <a16:creationId xmlns:a16="http://schemas.microsoft.com/office/drawing/2014/main" id="{99345B42-F80B-40D6-B5EB-001F9531C745}"/>
              </a:ext>
            </a:extLst>
          </p:cNvPr>
          <p:cNvSpPr/>
          <p:nvPr/>
        </p:nvSpPr>
        <p:spPr>
          <a:xfrm rot="20640000">
            <a:off x="5824532" y="2536664"/>
            <a:ext cx="90000" cy="91470"/>
          </a:xfrm>
          <a:prstGeom prst="ellipse">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正方形/長方形 339">
            <a:extLst>
              <a:ext uri="{FF2B5EF4-FFF2-40B4-BE49-F238E27FC236}">
                <a16:creationId xmlns:a16="http://schemas.microsoft.com/office/drawing/2014/main" id="{EB629DEA-8587-4828-9F69-5151A11D6154}"/>
              </a:ext>
            </a:extLst>
          </p:cNvPr>
          <p:cNvSpPr/>
          <p:nvPr/>
        </p:nvSpPr>
        <p:spPr>
          <a:xfrm rot="21600000">
            <a:off x="5925305" y="2512341"/>
            <a:ext cx="415691" cy="1097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dirty="0">
                <a:latin typeface="BIZ UDPゴシック" panose="020B0400000000000000" pitchFamily="50" charset="-128"/>
                <a:ea typeface="BIZ UDPゴシック" panose="020B0400000000000000" pitchFamily="50" charset="-128"/>
              </a:rPr>
              <a:t>高松空港</a:t>
            </a:r>
          </a:p>
        </p:txBody>
      </p:sp>
      <p:grpSp>
        <p:nvGrpSpPr>
          <p:cNvPr id="341" name="グループ化 340">
            <a:extLst>
              <a:ext uri="{FF2B5EF4-FFF2-40B4-BE49-F238E27FC236}">
                <a16:creationId xmlns:a16="http://schemas.microsoft.com/office/drawing/2014/main" id="{CA2DAD49-2635-4ACD-BB99-99E99A753314}"/>
              </a:ext>
            </a:extLst>
          </p:cNvPr>
          <p:cNvGrpSpPr/>
          <p:nvPr/>
        </p:nvGrpSpPr>
        <p:grpSpPr>
          <a:xfrm rot="15660000">
            <a:off x="4733022" y="1747139"/>
            <a:ext cx="1224001" cy="23957"/>
            <a:chOff x="1080726" y="1021377"/>
            <a:chExt cx="2120034" cy="47142"/>
          </a:xfrm>
          <a:effectLst>
            <a:glow rad="50800">
              <a:schemeClr val="bg1">
                <a:alpha val="80000"/>
              </a:schemeClr>
            </a:glow>
          </a:effectLst>
        </p:grpSpPr>
        <p:cxnSp>
          <p:nvCxnSpPr>
            <p:cNvPr id="342" name="直線コネクタ 341">
              <a:extLst>
                <a:ext uri="{FF2B5EF4-FFF2-40B4-BE49-F238E27FC236}">
                  <a16:creationId xmlns:a16="http://schemas.microsoft.com/office/drawing/2014/main" id="{D6C53427-B9DD-437A-80E0-347118E17B04}"/>
                </a:ext>
              </a:extLst>
            </p:cNvPr>
            <p:cNvCxnSpPr/>
            <p:nvPr/>
          </p:nvCxnSpPr>
          <p:spPr>
            <a:xfrm>
              <a:off x="1080726" y="1021377"/>
              <a:ext cx="212003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3" name="直線コネクタ 342">
              <a:extLst>
                <a:ext uri="{FF2B5EF4-FFF2-40B4-BE49-F238E27FC236}">
                  <a16:creationId xmlns:a16="http://schemas.microsoft.com/office/drawing/2014/main" id="{A6DF2714-0D55-4693-998D-27FD29891DB8}"/>
                </a:ext>
              </a:extLst>
            </p:cNvPr>
            <p:cNvCxnSpPr/>
            <p:nvPr/>
          </p:nvCxnSpPr>
          <p:spPr>
            <a:xfrm>
              <a:off x="1080726" y="1068519"/>
              <a:ext cx="2120034" cy="0"/>
            </a:xfrm>
            <a:prstGeom prst="line">
              <a:avLst/>
            </a:prstGeom>
            <a:ln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4" name="正方形/長方形 343">
              <a:extLst>
                <a:ext uri="{FF2B5EF4-FFF2-40B4-BE49-F238E27FC236}">
                  <a16:creationId xmlns:a16="http://schemas.microsoft.com/office/drawing/2014/main" id="{58006C8D-E39C-4C03-B737-545AED39EFA8}"/>
                </a:ext>
              </a:extLst>
            </p:cNvPr>
            <p:cNvSpPr/>
            <p:nvPr/>
          </p:nvSpPr>
          <p:spPr>
            <a:xfrm>
              <a:off x="115550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正方形/長方形 344">
              <a:extLst>
                <a:ext uri="{FF2B5EF4-FFF2-40B4-BE49-F238E27FC236}">
                  <a16:creationId xmlns:a16="http://schemas.microsoft.com/office/drawing/2014/main" id="{7C0252D2-483C-40E2-B38E-D866E45F679D}"/>
                </a:ext>
              </a:extLst>
            </p:cNvPr>
            <p:cNvSpPr/>
            <p:nvPr/>
          </p:nvSpPr>
          <p:spPr>
            <a:xfrm>
              <a:off x="134416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a:extLst>
                <a:ext uri="{FF2B5EF4-FFF2-40B4-BE49-F238E27FC236}">
                  <a16:creationId xmlns:a16="http://schemas.microsoft.com/office/drawing/2014/main" id="{906D38FA-54D9-4FDB-8E7E-97CF318037FC}"/>
                </a:ext>
              </a:extLst>
            </p:cNvPr>
            <p:cNvSpPr/>
            <p:nvPr/>
          </p:nvSpPr>
          <p:spPr>
            <a:xfrm>
              <a:off x="153282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正方形/長方形 346">
              <a:extLst>
                <a:ext uri="{FF2B5EF4-FFF2-40B4-BE49-F238E27FC236}">
                  <a16:creationId xmlns:a16="http://schemas.microsoft.com/office/drawing/2014/main" id="{3CC0A540-E3D8-4FBE-BB15-516790B08779}"/>
                </a:ext>
              </a:extLst>
            </p:cNvPr>
            <p:cNvSpPr/>
            <p:nvPr/>
          </p:nvSpPr>
          <p:spPr>
            <a:xfrm>
              <a:off x="171545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a:extLst>
                <a:ext uri="{FF2B5EF4-FFF2-40B4-BE49-F238E27FC236}">
                  <a16:creationId xmlns:a16="http://schemas.microsoft.com/office/drawing/2014/main" id="{2C1E6DA2-6CCE-4DD4-A961-42EE60E5BFC2}"/>
                </a:ext>
              </a:extLst>
            </p:cNvPr>
            <p:cNvSpPr/>
            <p:nvPr/>
          </p:nvSpPr>
          <p:spPr>
            <a:xfrm>
              <a:off x="190313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a:extLst>
                <a:ext uri="{FF2B5EF4-FFF2-40B4-BE49-F238E27FC236}">
                  <a16:creationId xmlns:a16="http://schemas.microsoft.com/office/drawing/2014/main" id="{5BC3E98D-2DB9-44C1-B846-D2DD9AF1BD04}"/>
                </a:ext>
              </a:extLst>
            </p:cNvPr>
            <p:cNvSpPr/>
            <p:nvPr/>
          </p:nvSpPr>
          <p:spPr>
            <a:xfrm>
              <a:off x="2090810"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正方形/長方形 349">
              <a:extLst>
                <a:ext uri="{FF2B5EF4-FFF2-40B4-BE49-F238E27FC236}">
                  <a16:creationId xmlns:a16="http://schemas.microsoft.com/office/drawing/2014/main" id="{DDDECA2A-FC6B-4808-A7E1-2E6243A3F92D}"/>
                </a:ext>
              </a:extLst>
            </p:cNvPr>
            <p:cNvSpPr/>
            <p:nvPr/>
          </p:nvSpPr>
          <p:spPr>
            <a:xfrm>
              <a:off x="227848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正方形/長方形 350">
              <a:extLst>
                <a:ext uri="{FF2B5EF4-FFF2-40B4-BE49-F238E27FC236}">
                  <a16:creationId xmlns:a16="http://schemas.microsoft.com/office/drawing/2014/main" id="{D7372DD7-3A7F-4602-AC93-4586CCA813A5}"/>
                </a:ext>
              </a:extLst>
            </p:cNvPr>
            <p:cNvSpPr/>
            <p:nvPr/>
          </p:nvSpPr>
          <p:spPr>
            <a:xfrm>
              <a:off x="246130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正方形/長方形 351">
              <a:extLst>
                <a:ext uri="{FF2B5EF4-FFF2-40B4-BE49-F238E27FC236}">
                  <a16:creationId xmlns:a16="http://schemas.microsoft.com/office/drawing/2014/main" id="{AA213DD8-BF4A-490A-BCE6-5A96E8E00F5C}"/>
                </a:ext>
              </a:extLst>
            </p:cNvPr>
            <p:cNvSpPr/>
            <p:nvPr/>
          </p:nvSpPr>
          <p:spPr>
            <a:xfrm>
              <a:off x="2644117"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正方形/長方形 352">
              <a:extLst>
                <a:ext uri="{FF2B5EF4-FFF2-40B4-BE49-F238E27FC236}">
                  <a16:creationId xmlns:a16="http://schemas.microsoft.com/office/drawing/2014/main" id="{B793B0A8-D99C-4196-B849-BACBFD7646C8}"/>
                </a:ext>
              </a:extLst>
            </p:cNvPr>
            <p:cNvSpPr/>
            <p:nvPr/>
          </p:nvSpPr>
          <p:spPr>
            <a:xfrm>
              <a:off x="282693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正方形/長方形 353">
              <a:extLst>
                <a:ext uri="{FF2B5EF4-FFF2-40B4-BE49-F238E27FC236}">
                  <a16:creationId xmlns:a16="http://schemas.microsoft.com/office/drawing/2014/main" id="{DE2B1716-5EA8-442A-8AAC-29E4C57081B0}"/>
                </a:ext>
              </a:extLst>
            </p:cNvPr>
            <p:cNvSpPr/>
            <p:nvPr/>
          </p:nvSpPr>
          <p:spPr>
            <a:xfrm>
              <a:off x="3012106"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5" name="楕円 354">
            <a:extLst>
              <a:ext uri="{FF2B5EF4-FFF2-40B4-BE49-F238E27FC236}">
                <a16:creationId xmlns:a16="http://schemas.microsoft.com/office/drawing/2014/main" id="{4DAB707D-D561-44BA-A80E-5C7F061177B9}"/>
              </a:ext>
            </a:extLst>
          </p:cNvPr>
          <p:cNvSpPr/>
          <p:nvPr/>
        </p:nvSpPr>
        <p:spPr>
          <a:xfrm rot="20640000">
            <a:off x="5196859" y="1097278"/>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楕円 355">
            <a:extLst>
              <a:ext uri="{FF2B5EF4-FFF2-40B4-BE49-F238E27FC236}">
                <a16:creationId xmlns:a16="http://schemas.microsoft.com/office/drawing/2014/main" id="{9F98C5B0-E2FB-4E89-9F0E-5A3FE8111FC5}"/>
              </a:ext>
            </a:extLst>
          </p:cNvPr>
          <p:cNvSpPr/>
          <p:nvPr/>
        </p:nvSpPr>
        <p:spPr>
          <a:xfrm rot="20640000">
            <a:off x="5386375" y="2330558"/>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テキスト ボックス 356">
            <a:extLst>
              <a:ext uri="{FF2B5EF4-FFF2-40B4-BE49-F238E27FC236}">
                <a16:creationId xmlns:a16="http://schemas.microsoft.com/office/drawing/2014/main" id="{C9640F95-C193-42F2-8FCB-FF891871F4BF}"/>
              </a:ext>
            </a:extLst>
          </p:cNvPr>
          <p:cNvSpPr txBox="1"/>
          <p:nvPr/>
        </p:nvSpPr>
        <p:spPr>
          <a:xfrm rot="21600000">
            <a:off x="5114704" y="2322817"/>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坂出</a:t>
            </a:r>
          </a:p>
        </p:txBody>
      </p:sp>
      <p:sp>
        <p:nvSpPr>
          <p:cNvPr id="358" name="テキスト ボックス 357">
            <a:extLst>
              <a:ext uri="{FF2B5EF4-FFF2-40B4-BE49-F238E27FC236}">
                <a16:creationId xmlns:a16="http://schemas.microsoft.com/office/drawing/2014/main" id="{591326D3-5EA4-4E38-992D-E83E874C060F}"/>
              </a:ext>
            </a:extLst>
          </p:cNvPr>
          <p:cNvSpPr txBox="1"/>
          <p:nvPr/>
        </p:nvSpPr>
        <p:spPr>
          <a:xfrm rot="21600000">
            <a:off x="4631919" y="3452058"/>
            <a:ext cx="498830"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川之江東</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JCT</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cxnSp>
        <p:nvCxnSpPr>
          <p:cNvPr id="359" name="直線コネクタ 358">
            <a:extLst>
              <a:ext uri="{FF2B5EF4-FFF2-40B4-BE49-F238E27FC236}">
                <a16:creationId xmlns:a16="http://schemas.microsoft.com/office/drawing/2014/main" id="{863E3828-827D-4B7C-A951-8C61C12FD846}"/>
              </a:ext>
            </a:extLst>
          </p:cNvPr>
          <p:cNvCxnSpPr>
            <a:cxnSpLocks/>
          </p:cNvCxnSpPr>
          <p:nvPr/>
        </p:nvCxnSpPr>
        <p:spPr>
          <a:xfrm rot="18240000">
            <a:off x="7629664" y="1622716"/>
            <a:ext cx="1332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360" name="楕円 359">
            <a:extLst>
              <a:ext uri="{FF2B5EF4-FFF2-40B4-BE49-F238E27FC236}">
                <a16:creationId xmlns:a16="http://schemas.microsoft.com/office/drawing/2014/main" id="{54CFB8AC-EFD3-4711-89EB-9D11C2B3C57C}"/>
              </a:ext>
            </a:extLst>
          </p:cNvPr>
          <p:cNvSpPr/>
          <p:nvPr/>
        </p:nvSpPr>
        <p:spPr>
          <a:xfrm rot="20640000">
            <a:off x="8636850" y="1018190"/>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テキスト ボックス 360">
            <a:extLst>
              <a:ext uri="{FF2B5EF4-FFF2-40B4-BE49-F238E27FC236}">
                <a16:creationId xmlns:a16="http://schemas.microsoft.com/office/drawing/2014/main" id="{C0513800-AD87-4A55-B268-2CD2B799FB6F}"/>
              </a:ext>
            </a:extLst>
          </p:cNvPr>
          <p:cNvSpPr txBox="1"/>
          <p:nvPr/>
        </p:nvSpPr>
        <p:spPr>
          <a:xfrm rot="21600000">
            <a:off x="8219424" y="969549"/>
            <a:ext cx="353370" cy="92333"/>
          </a:xfrm>
          <a:prstGeom prst="rect">
            <a:avLst/>
          </a:prstGeom>
          <a:noFill/>
        </p:spPr>
        <p:txBody>
          <a:bodyPr wrap="square" lIns="0" tIns="0" rIns="0" bIns="0" rtlCol="0">
            <a:spAutoFit/>
          </a:bodyPr>
          <a:lstStyle/>
          <a:p>
            <a:pPr algn="ctr"/>
            <a:r>
              <a:rPr kumimoji="1" lang="ja-JP" altLang="en-US" sz="600" dirty="0">
                <a:effectLst>
                  <a:glow rad="88900">
                    <a:schemeClr val="bg1"/>
                  </a:glow>
                </a:effectLst>
                <a:latin typeface="BIZ UDPゴシック" panose="020B0400000000000000" pitchFamily="50" charset="-128"/>
                <a:ea typeface="BIZ UDPゴシック" panose="020B0400000000000000" pitchFamily="50" charset="-128"/>
              </a:rPr>
              <a:t>垂水</a:t>
            </a:r>
            <a:r>
              <a:rPr kumimoji="1" lang="en-US" altLang="ja-JP" sz="600" dirty="0">
                <a:effectLst>
                  <a:glow rad="88900">
                    <a:schemeClr val="bg1"/>
                  </a:glow>
                </a:effectLst>
                <a:latin typeface="BIZ UDPゴシック" panose="020B0400000000000000" pitchFamily="50" charset="-128"/>
                <a:ea typeface="BIZ UDPゴシック" panose="020B0400000000000000" pitchFamily="50" charset="-128"/>
              </a:rPr>
              <a:t>JCT</a:t>
            </a:r>
            <a:endParaRPr kumimoji="1" lang="ja-JP" altLang="en-US" sz="600" dirty="0">
              <a:effectLst>
                <a:glow rad="88900">
                  <a:schemeClr val="bg1"/>
                </a:glow>
              </a:effectLst>
              <a:latin typeface="BIZ UDPゴシック" panose="020B0400000000000000" pitchFamily="50" charset="-128"/>
              <a:ea typeface="BIZ UDPゴシック" panose="020B0400000000000000" pitchFamily="50" charset="-128"/>
            </a:endParaRPr>
          </a:p>
        </p:txBody>
      </p:sp>
      <p:sp>
        <p:nvSpPr>
          <p:cNvPr id="362" name="テキスト ボックス 361">
            <a:extLst>
              <a:ext uri="{FF2B5EF4-FFF2-40B4-BE49-F238E27FC236}">
                <a16:creationId xmlns:a16="http://schemas.microsoft.com/office/drawing/2014/main" id="{2AFA61B2-3034-4739-B4B0-D8ECB829A208}"/>
              </a:ext>
            </a:extLst>
          </p:cNvPr>
          <p:cNvSpPr txBox="1"/>
          <p:nvPr/>
        </p:nvSpPr>
        <p:spPr>
          <a:xfrm rot="21600000">
            <a:off x="5048125" y="937266"/>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岡山</a:t>
            </a:r>
          </a:p>
        </p:txBody>
      </p:sp>
      <p:sp>
        <p:nvSpPr>
          <p:cNvPr id="363" name="テキスト ボックス 362">
            <a:extLst>
              <a:ext uri="{FF2B5EF4-FFF2-40B4-BE49-F238E27FC236}">
                <a16:creationId xmlns:a16="http://schemas.microsoft.com/office/drawing/2014/main" id="{E7262275-8D06-4C37-BB08-09D40FEFC8B9}"/>
              </a:ext>
            </a:extLst>
          </p:cNvPr>
          <p:cNvSpPr txBox="1"/>
          <p:nvPr/>
        </p:nvSpPr>
        <p:spPr>
          <a:xfrm rot="21600000">
            <a:off x="7126407" y="480943"/>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姫路</a:t>
            </a:r>
          </a:p>
        </p:txBody>
      </p:sp>
      <p:grpSp>
        <p:nvGrpSpPr>
          <p:cNvPr id="364" name="グループ化 363">
            <a:extLst>
              <a:ext uri="{FF2B5EF4-FFF2-40B4-BE49-F238E27FC236}">
                <a16:creationId xmlns:a16="http://schemas.microsoft.com/office/drawing/2014/main" id="{05D69B4C-11D0-4115-B547-0B63D014E0DD}"/>
              </a:ext>
            </a:extLst>
          </p:cNvPr>
          <p:cNvGrpSpPr/>
          <p:nvPr/>
        </p:nvGrpSpPr>
        <p:grpSpPr>
          <a:xfrm rot="360000">
            <a:off x="7298003" y="759506"/>
            <a:ext cx="1562040" cy="30231"/>
            <a:chOff x="1106115" y="1019038"/>
            <a:chExt cx="3073863" cy="52358"/>
          </a:xfrm>
          <a:effectLst>
            <a:glow rad="38100">
              <a:schemeClr val="bg1">
                <a:alpha val="90000"/>
              </a:schemeClr>
            </a:glow>
          </a:effectLst>
        </p:grpSpPr>
        <p:cxnSp>
          <p:nvCxnSpPr>
            <p:cNvPr id="365" name="直線コネクタ 364">
              <a:extLst>
                <a:ext uri="{FF2B5EF4-FFF2-40B4-BE49-F238E27FC236}">
                  <a16:creationId xmlns:a16="http://schemas.microsoft.com/office/drawing/2014/main" id="{B1F8471C-1BA1-46D3-8902-BCFD0B3B1E5B}"/>
                </a:ext>
              </a:extLst>
            </p:cNvPr>
            <p:cNvCxnSpPr/>
            <p:nvPr/>
          </p:nvCxnSpPr>
          <p:spPr>
            <a:xfrm>
              <a:off x="1106115" y="1021333"/>
              <a:ext cx="304623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6" name="直線コネクタ 365">
              <a:extLst>
                <a:ext uri="{FF2B5EF4-FFF2-40B4-BE49-F238E27FC236}">
                  <a16:creationId xmlns:a16="http://schemas.microsoft.com/office/drawing/2014/main" id="{A0686035-0B49-4EB4-AFF7-1DA9DFAA050C}"/>
                </a:ext>
              </a:extLst>
            </p:cNvPr>
            <p:cNvCxnSpPr/>
            <p:nvPr/>
          </p:nvCxnSpPr>
          <p:spPr>
            <a:xfrm>
              <a:off x="1106134" y="1068451"/>
              <a:ext cx="304623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67" name="正方形/長方形 366">
              <a:extLst>
                <a:ext uri="{FF2B5EF4-FFF2-40B4-BE49-F238E27FC236}">
                  <a16:creationId xmlns:a16="http://schemas.microsoft.com/office/drawing/2014/main" id="{A91BB84D-F912-408B-8EB2-711BB6D8C598}"/>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a:extLst>
                <a:ext uri="{FF2B5EF4-FFF2-40B4-BE49-F238E27FC236}">
                  <a16:creationId xmlns:a16="http://schemas.microsoft.com/office/drawing/2014/main" id="{216E2E51-B836-4396-B0E3-78B4D2E24DDF}"/>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a:extLst>
                <a:ext uri="{FF2B5EF4-FFF2-40B4-BE49-F238E27FC236}">
                  <a16:creationId xmlns:a16="http://schemas.microsoft.com/office/drawing/2014/main" id="{9CBBF7FD-9157-41B3-B4AF-728E11DA6C87}"/>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正方形/長方形 369">
              <a:extLst>
                <a:ext uri="{FF2B5EF4-FFF2-40B4-BE49-F238E27FC236}">
                  <a16:creationId xmlns:a16="http://schemas.microsoft.com/office/drawing/2014/main" id="{A26F903C-1895-4884-ADA7-CDF934D94EB8}"/>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正方形/長方形 370">
              <a:extLst>
                <a:ext uri="{FF2B5EF4-FFF2-40B4-BE49-F238E27FC236}">
                  <a16:creationId xmlns:a16="http://schemas.microsoft.com/office/drawing/2014/main" id="{C9C0E08C-65FB-4905-B2E7-BF4CFCB504A1}"/>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a:extLst>
                <a:ext uri="{FF2B5EF4-FFF2-40B4-BE49-F238E27FC236}">
                  <a16:creationId xmlns:a16="http://schemas.microsoft.com/office/drawing/2014/main" id="{FB58A43D-1723-457C-A5A3-2F49BE77FA07}"/>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正方形/長方形 372">
              <a:extLst>
                <a:ext uri="{FF2B5EF4-FFF2-40B4-BE49-F238E27FC236}">
                  <a16:creationId xmlns:a16="http://schemas.microsoft.com/office/drawing/2014/main" id="{06D6D278-E1A5-4001-8560-EA37A275308A}"/>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正方形/長方形 373">
              <a:extLst>
                <a:ext uri="{FF2B5EF4-FFF2-40B4-BE49-F238E27FC236}">
                  <a16:creationId xmlns:a16="http://schemas.microsoft.com/office/drawing/2014/main" id="{E8BEE3B7-A289-4CB9-8476-C0350CF63949}"/>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正方形/長方形 374">
              <a:extLst>
                <a:ext uri="{FF2B5EF4-FFF2-40B4-BE49-F238E27FC236}">
                  <a16:creationId xmlns:a16="http://schemas.microsoft.com/office/drawing/2014/main" id="{689D1BC5-13DD-4C3F-82EE-2450BE61E7A4}"/>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正方形/長方形 375">
              <a:extLst>
                <a:ext uri="{FF2B5EF4-FFF2-40B4-BE49-F238E27FC236}">
                  <a16:creationId xmlns:a16="http://schemas.microsoft.com/office/drawing/2014/main" id="{485C353F-2279-4649-B3E6-09B71D716B8A}"/>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a:extLst>
                <a:ext uri="{FF2B5EF4-FFF2-40B4-BE49-F238E27FC236}">
                  <a16:creationId xmlns:a16="http://schemas.microsoft.com/office/drawing/2014/main" id="{67B0FC32-6B83-46C6-89AA-BAF487F80FB1}"/>
                </a:ext>
              </a:extLst>
            </p:cNvPr>
            <p:cNvSpPr/>
            <p:nvPr/>
          </p:nvSpPr>
          <p:spPr>
            <a:xfrm>
              <a:off x="3001393" y="102459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a:extLst>
                <a:ext uri="{FF2B5EF4-FFF2-40B4-BE49-F238E27FC236}">
                  <a16:creationId xmlns:a16="http://schemas.microsoft.com/office/drawing/2014/main" id="{8283CC92-1814-4B5E-BEC0-6ED2AB52D52C}"/>
                </a:ext>
              </a:extLst>
            </p:cNvPr>
            <p:cNvSpPr/>
            <p:nvPr/>
          </p:nvSpPr>
          <p:spPr>
            <a:xfrm>
              <a:off x="3173915" y="1023265"/>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正方形/長方形 378">
              <a:extLst>
                <a:ext uri="{FF2B5EF4-FFF2-40B4-BE49-F238E27FC236}">
                  <a16:creationId xmlns:a16="http://schemas.microsoft.com/office/drawing/2014/main" id="{C64147B6-9FC8-4EF9-88CD-70E5D46EEF34}"/>
                </a:ext>
              </a:extLst>
            </p:cNvPr>
            <p:cNvSpPr/>
            <p:nvPr/>
          </p:nvSpPr>
          <p:spPr>
            <a:xfrm>
              <a:off x="3353854" y="1019039"/>
              <a:ext cx="90000" cy="46801"/>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正方形/長方形 379">
              <a:extLst>
                <a:ext uri="{FF2B5EF4-FFF2-40B4-BE49-F238E27FC236}">
                  <a16:creationId xmlns:a16="http://schemas.microsoft.com/office/drawing/2014/main" id="{9DD74E4B-92A6-4940-8236-A999EFFBBABD}"/>
                </a:ext>
              </a:extLst>
            </p:cNvPr>
            <p:cNvSpPr/>
            <p:nvPr/>
          </p:nvSpPr>
          <p:spPr>
            <a:xfrm>
              <a:off x="3541532" y="1019038"/>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正方形/長方形 380">
              <a:extLst>
                <a:ext uri="{FF2B5EF4-FFF2-40B4-BE49-F238E27FC236}">
                  <a16:creationId xmlns:a16="http://schemas.microsoft.com/office/drawing/2014/main" id="{4E3ED142-3F63-4C60-AA0B-1F337DE86A6F}"/>
                </a:ext>
              </a:extLst>
            </p:cNvPr>
            <p:cNvSpPr/>
            <p:nvPr/>
          </p:nvSpPr>
          <p:spPr>
            <a:xfrm>
              <a:off x="3724347" y="1019038"/>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正方形/長方形 381">
              <a:extLst>
                <a:ext uri="{FF2B5EF4-FFF2-40B4-BE49-F238E27FC236}">
                  <a16:creationId xmlns:a16="http://schemas.microsoft.com/office/drawing/2014/main" id="{E9B3A106-7AB2-4E89-ADBE-31F2E0731A8C}"/>
                </a:ext>
              </a:extLst>
            </p:cNvPr>
            <p:cNvSpPr/>
            <p:nvPr/>
          </p:nvSpPr>
          <p:spPr>
            <a:xfrm>
              <a:off x="3907161" y="101903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正方形/長方形 382">
              <a:extLst>
                <a:ext uri="{FF2B5EF4-FFF2-40B4-BE49-F238E27FC236}">
                  <a16:creationId xmlns:a16="http://schemas.microsoft.com/office/drawing/2014/main" id="{B98D1CF3-08CF-4145-A156-DFB61FE8ADE4}"/>
                </a:ext>
              </a:extLst>
            </p:cNvPr>
            <p:cNvSpPr/>
            <p:nvPr/>
          </p:nvSpPr>
          <p:spPr>
            <a:xfrm>
              <a:off x="4089978" y="1019061"/>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4" name="テキスト ボックス 383">
            <a:extLst>
              <a:ext uri="{FF2B5EF4-FFF2-40B4-BE49-F238E27FC236}">
                <a16:creationId xmlns:a16="http://schemas.microsoft.com/office/drawing/2014/main" id="{05AE75E7-411B-4AF6-8028-4477B6C42D73}"/>
              </a:ext>
            </a:extLst>
          </p:cNvPr>
          <p:cNvSpPr txBox="1"/>
          <p:nvPr/>
        </p:nvSpPr>
        <p:spPr>
          <a:xfrm rot="21600000">
            <a:off x="8701946" y="636026"/>
            <a:ext cx="323651"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新神戸</a:t>
            </a:r>
          </a:p>
        </p:txBody>
      </p:sp>
      <p:sp>
        <p:nvSpPr>
          <p:cNvPr id="385" name="楕円 384">
            <a:extLst>
              <a:ext uri="{FF2B5EF4-FFF2-40B4-BE49-F238E27FC236}">
                <a16:creationId xmlns:a16="http://schemas.microsoft.com/office/drawing/2014/main" id="{CB9D3FA9-BC46-4DFF-B42C-EDC3D47CEC31}"/>
              </a:ext>
            </a:extLst>
          </p:cNvPr>
          <p:cNvSpPr/>
          <p:nvPr/>
        </p:nvSpPr>
        <p:spPr>
          <a:xfrm rot="20640000">
            <a:off x="7195477" y="635899"/>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テキスト ボックス 385">
            <a:extLst>
              <a:ext uri="{FF2B5EF4-FFF2-40B4-BE49-F238E27FC236}">
                <a16:creationId xmlns:a16="http://schemas.microsoft.com/office/drawing/2014/main" id="{E22462FF-F02A-4FFB-AD13-96EDC584185F}"/>
              </a:ext>
            </a:extLst>
          </p:cNvPr>
          <p:cNvSpPr txBox="1"/>
          <p:nvPr/>
        </p:nvSpPr>
        <p:spPr>
          <a:xfrm rot="21600000">
            <a:off x="9511700" y="610362"/>
            <a:ext cx="323651"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新大阪</a:t>
            </a:r>
          </a:p>
        </p:txBody>
      </p:sp>
      <p:grpSp>
        <p:nvGrpSpPr>
          <p:cNvPr id="387" name="グループ化 386">
            <a:extLst>
              <a:ext uri="{FF2B5EF4-FFF2-40B4-BE49-F238E27FC236}">
                <a16:creationId xmlns:a16="http://schemas.microsoft.com/office/drawing/2014/main" id="{5081FBF5-0BA7-4C25-B030-75ADE1C8FF65}"/>
              </a:ext>
            </a:extLst>
          </p:cNvPr>
          <p:cNvGrpSpPr/>
          <p:nvPr/>
        </p:nvGrpSpPr>
        <p:grpSpPr>
          <a:xfrm rot="21480000">
            <a:off x="8891530" y="829859"/>
            <a:ext cx="769029" cy="23955"/>
            <a:chOff x="1106124" y="1021379"/>
            <a:chExt cx="1332000" cy="47140"/>
          </a:xfrm>
          <a:effectLst>
            <a:glow rad="50800">
              <a:schemeClr val="bg1">
                <a:alpha val="80000"/>
              </a:schemeClr>
            </a:glow>
          </a:effectLst>
        </p:grpSpPr>
        <p:cxnSp>
          <p:nvCxnSpPr>
            <p:cNvPr id="388" name="直線コネクタ 387">
              <a:extLst>
                <a:ext uri="{FF2B5EF4-FFF2-40B4-BE49-F238E27FC236}">
                  <a16:creationId xmlns:a16="http://schemas.microsoft.com/office/drawing/2014/main" id="{7783EAB2-A0CE-46E9-B6D8-AD01FE0B4940}"/>
                </a:ext>
              </a:extLst>
            </p:cNvPr>
            <p:cNvCxnSpPr/>
            <p:nvPr/>
          </p:nvCxnSpPr>
          <p:spPr>
            <a:xfrm>
              <a:off x="1106124" y="1021379"/>
              <a:ext cx="133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9" name="直線コネクタ 388">
              <a:extLst>
                <a:ext uri="{FF2B5EF4-FFF2-40B4-BE49-F238E27FC236}">
                  <a16:creationId xmlns:a16="http://schemas.microsoft.com/office/drawing/2014/main" id="{8E6AF895-42E7-46A0-96DF-24D4116EC632}"/>
                </a:ext>
              </a:extLst>
            </p:cNvPr>
            <p:cNvCxnSpPr/>
            <p:nvPr/>
          </p:nvCxnSpPr>
          <p:spPr>
            <a:xfrm>
              <a:off x="1106124" y="1068519"/>
              <a:ext cx="133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0" name="正方形/長方形 389">
              <a:extLst>
                <a:ext uri="{FF2B5EF4-FFF2-40B4-BE49-F238E27FC236}">
                  <a16:creationId xmlns:a16="http://schemas.microsoft.com/office/drawing/2014/main" id="{D660CF5C-4D1D-4D40-9DF2-C66D7EE3D54D}"/>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a:extLst>
                <a:ext uri="{FF2B5EF4-FFF2-40B4-BE49-F238E27FC236}">
                  <a16:creationId xmlns:a16="http://schemas.microsoft.com/office/drawing/2014/main" id="{87EAA6D6-4945-4A39-AD8C-225B14C3ED41}"/>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正方形/長方形 391">
              <a:extLst>
                <a:ext uri="{FF2B5EF4-FFF2-40B4-BE49-F238E27FC236}">
                  <a16:creationId xmlns:a16="http://schemas.microsoft.com/office/drawing/2014/main" id="{6C01EB76-BA5E-4F0D-9933-F55B866E57A3}"/>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正方形/長方形 392">
              <a:extLst>
                <a:ext uri="{FF2B5EF4-FFF2-40B4-BE49-F238E27FC236}">
                  <a16:creationId xmlns:a16="http://schemas.microsoft.com/office/drawing/2014/main" id="{B662E2B0-BBE1-4929-8A6C-7514FD5B52CD}"/>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正方形/長方形 393">
              <a:extLst>
                <a:ext uri="{FF2B5EF4-FFF2-40B4-BE49-F238E27FC236}">
                  <a16:creationId xmlns:a16="http://schemas.microsoft.com/office/drawing/2014/main" id="{10A4F743-1EA8-407E-A874-B69B5BF6CA9E}"/>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正方形/長方形 394">
              <a:extLst>
                <a:ext uri="{FF2B5EF4-FFF2-40B4-BE49-F238E27FC236}">
                  <a16:creationId xmlns:a16="http://schemas.microsoft.com/office/drawing/2014/main" id="{1F137610-9351-4B06-AF21-40FBCE0CF660}"/>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正方形/長方形 395">
              <a:extLst>
                <a:ext uri="{FF2B5EF4-FFF2-40B4-BE49-F238E27FC236}">
                  <a16:creationId xmlns:a16="http://schemas.microsoft.com/office/drawing/2014/main" id="{4B40E3FA-7B6B-441F-9966-ED541DCC944D}"/>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7" name="グループ化 396">
            <a:extLst>
              <a:ext uri="{FF2B5EF4-FFF2-40B4-BE49-F238E27FC236}">
                <a16:creationId xmlns:a16="http://schemas.microsoft.com/office/drawing/2014/main" id="{0AF2CAB8-9729-4C06-B545-9FDE2AD71FAD}"/>
              </a:ext>
            </a:extLst>
          </p:cNvPr>
          <p:cNvGrpSpPr/>
          <p:nvPr/>
        </p:nvGrpSpPr>
        <p:grpSpPr>
          <a:xfrm rot="20820000">
            <a:off x="9631797" y="784076"/>
            <a:ext cx="324013" cy="23955"/>
            <a:chOff x="1106126" y="1021372"/>
            <a:chExt cx="561210" cy="47141"/>
          </a:xfrm>
          <a:effectLst>
            <a:glow rad="50800">
              <a:schemeClr val="bg1">
                <a:alpha val="80000"/>
              </a:schemeClr>
            </a:glow>
          </a:effectLst>
        </p:grpSpPr>
        <p:cxnSp>
          <p:nvCxnSpPr>
            <p:cNvPr id="398" name="直線コネクタ 397">
              <a:extLst>
                <a:ext uri="{FF2B5EF4-FFF2-40B4-BE49-F238E27FC236}">
                  <a16:creationId xmlns:a16="http://schemas.microsoft.com/office/drawing/2014/main" id="{B679C76D-90B8-4E7B-9879-E4A899D8589F}"/>
                </a:ext>
              </a:extLst>
            </p:cNvPr>
            <p:cNvCxnSpPr/>
            <p:nvPr/>
          </p:nvCxnSpPr>
          <p:spPr>
            <a:xfrm>
              <a:off x="1106149" y="1021372"/>
              <a:ext cx="56118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9" name="直線コネクタ 398">
              <a:extLst>
                <a:ext uri="{FF2B5EF4-FFF2-40B4-BE49-F238E27FC236}">
                  <a16:creationId xmlns:a16="http://schemas.microsoft.com/office/drawing/2014/main" id="{CBF24CCD-0124-492F-B223-4469DD283AFE}"/>
                </a:ext>
              </a:extLst>
            </p:cNvPr>
            <p:cNvCxnSpPr/>
            <p:nvPr/>
          </p:nvCxnSpPr>
          <p:spPr>
            <a:xfrm>
              <a:off x="1106126" y="1068513"/>
              <a:ext cx="56118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0" name="正方形/長方形 399">
              <a:extLst>
                <a:ext uri="{FF2B5EF4-FFF2-40B4-BE49-F238E27FC236}">
                  <a16:creationId xmlns:a16="http://schemas.microsoft.com/office/drawing/2014/main" id="{4FF57E69-83CF-46C4-8FA8-E8CB5A22C4EA}"/>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正方形/長方形 400">
              <a:extLst>
                <a:ext uri="{FF2B5EF4-FFF2-40B4-BE49-F238E27FC236}">
                  <a16:creationId xmlns:a16="http://schemas.microsoft.com/office/drawing/2014/main" id="{23972053-5A55-4E23-87FD-B214090A093C}"/>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正方形/長方形 401">
              <a:extLst>
                <a:ext uri="{FF2B5EF4-FFF2-40B4-BE49-F238E27FC236}">
                  <a16:creationId xmlns:a16="http://schemas.microsoft.com/office/drawing/2014/main" id="{7B732A74-6766-4CE4-9296-4DEDB417DBF7}"/>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3" name="楕円 402">
            <a:extLst>
              <a:ext uri="{FF2B5EF4-FFF2-40B4-BE49-F238E27FC236}">
                <a16:creationId xmlns:a16="http://schemas.microsoft.com/office/drawing/2014/main" id="{DDA66067-1A67-4391-AB21-AAD57BB5D228}"/>
              </a:ext>
            </a:extLst>
          </p:cNvPr>
          <p:cNvSpPr/>
          <p:nvPr/>
        </p:nvSpPr>
        <p:spPr>
          <a:xfrm rot="20640000">
            <a:off x="8811015" y="804567"/>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楕円 403">
            <a:extLst>
              <a:ext uri="{FF2B5EF4-FFF2-40B4-BE49-F238E27FC236}">
                <a16:creationId xmlns:a16="http://schemas.microsoft.com/office/drawing/2014/main" id="{F4C05C94-9D96-4D3C-B74F-D26B0B5F2F2C}"/>
              </a:ext>
            </a:extLst>
          </p:cNvPr>
          <p:cNvSpPr/>
          <p:nvPr/>
        </p:nvSpPr>
        <p:spPr>
          <a:xfrm rot="20640000">
            <a:off x="9606547" y="774922"/>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5" name="グループ化 404">
            <a:extLst>
              <a:ext uri="{FF2B5EF4-FFF2-40B4-BE49-F238E27FC236}">
                <a16:creationId xmlns:a16="http://schemas.microsoft.com/office/drawing/2014/main" id="{BE76B79B-4183-4265-95CC-31FC717CD3C4}"/>
              </a:ext>
            </a:extLst>
          </p:cNvPr>
          <p:cNvGrpSpPr/>
          <p:nvPr/>
        </p:nvGrpSpPr>
        <p:grpSpPr>
          <a:xfrm rot="1680000">
            <a:off x="5852849" y="2376783"/>
            <a:ext cx="1224013" cy="30230"/>
            <a:chOff x="1106108" y="1019039"/>
            <a:chExt cx="2408675" cy="52357"/>
          </a:xfrm>
          <a:effectLst>
            <a:glow rad="38100">
              <a:schemeClr val="bg1">
                <a:alpha val="90000"/>
              </a:schemeClr>
            </a:glow>
          </a:effectLst>
        </p:grpSpPr>
        <p:cxnSp>
          <p:nvCxnSpPr>
            <p:cNvPr id="406" name="直線コネクタ 405">
              <a:extLst>
                <a:ext uri="{FF2B5EF4-FFF2-40B4-BE49-F238E27FC236}">
                  <a16:creationId xmlns:a16="http://schemas.microsoft.com/office/drawing/2014/main" id="{9EBEF917-4B2C-454C-9C13-B32095A9969F}"/>
                </a:ext>
              </a:extLst>
            </p:cNvPr>
            <p:cNvCxnSpPr/>
            <p:nvPr/>
          </p:nvCxnSpPr>
          <p:spPr>
            <a:xfrm>
              <a:off x="1106108" y="1021332"/>
              <a:ext cx="240865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7" name="直線コネクタ 406">
              <a:extLst>
                <a:ext uri="{FF2B5EF4-FFF2-40B4-BE49-F238E27FC236}">
                  <a16:creationId xmlns:a16="http://schemas.microsoft.com/office/drawing/2014/main" id="{48E21A83-C6DC-4592-8C47-7E46F22F4385}"/>
                </a:ext>
              </a:extLst>
            </p:cNvPr>
            <p:cNvCxnSpPr/>
            <p:nvPr/>
          </p:nvCxnSpPr>
          <p:spPr>
            <a:xfrm>
              <a:off x="1106132" y="1068452"/>
              <a:ext cx="240865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8" name="正方形/長方形 407">
              <a:extLst>
                <a:ext uri="{FF2B5EF4-FFF2-40B4-BE49-F238E27FC236}">
                  <a16:creationId xmlns:a16="http://schemas.microsoft.com/office/drawing/2014/main" id="{5B4B95C1-75A3-4303-9347-C27F1E35A380}"/>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正方形/長方形 408">
              <a:extLst>
                <a:ext uri="{FF2B5EF4-FFF2-40B4-BE49-F238E27FC236}">
                  <a16:creationId xmlns:a16="http://schemas.microsoft.com/office/drawing/2014/main" id="{29440FA3-0DA5-4FAB-AFB9-9E62E1D44672}"/>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a:extLst>
                <a:ext uri="{FF2B5EF4-FFF2-40B4-BE49-F238E27FC236}">
                  <a16:creationId xmlns:a16="http://schemas.microsoft.com/office/drawing/2014/main" id="{2086BC28-DE50-4A4B-A7D9-CF01C03A5256}"/>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正方形/長方形 410">
              <a:extLst>
                <a:ext uri="{FF2B5EF4-FFF2-40B4-BE49-F238E27FC236}">
                  <a16:creationId xmlns:a16="http://schemas.microsoft.com/office/drawing/2014/main" id="{16E99123-EDB1-4AEE-9E9A-A73771737429}"/>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正方形/長方形 411">
              <a:extLst>
                <a:ext uri="{FF2B5EF4-FFF2-40B4-BE49-F238E27FC236}">
                  <a16:creationId xmlns:a16="http://schemas.microsoft.com/office/drawing/2014/main" id="{E37347AD-836D-453E-A268-4C989C403EA1}"/>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正方形/長方形 412">
              <a:extLst>
                <a:ext uri="{FF2B5EF4-FFF2-40B4-BE49-F238E27FC236}">
                  <a16:creationId xmlns:a16="http://schemas.microsoft.com/office/drawing/2014/main" id="{98627525-9F20-418F-A0A1-B5AF63F11536}"/>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正方形/長方形 413">
              <a:extLst>
                <a:ext uri="{FF2B5EF4-FFF2-40B4-BE49-F238E27FC236}">
                  <a16:creationId xmlns:a16="http://schemas.microsoft.com/office/drawing/2014/main" id="{F445D6DC-65CB-4062-9F79-3001BECCB331}"/>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正方形/長方形 414">
              <a:extLst>
                <a:ext uri="{FF2B5EF4-FFF2-40B4-BE49-F238E27FC236}">
                  <a16:creationId xmlns:a16="http://schemas.microsoft.com/office/drawing/2014/main" id="{0AFFDE7C-E51B-458B-9C19-4E12A5289355}"/>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a:extLst>
                <a:ext uri="{FF2B5EF4-FFF2-40B4-BE49-F238E27FC236}">
                  <a16:creationId xmlns:a16="http://schemas.microsoft.com/office/drawing/2014/main" id="{737C940F-8DD5-4665-B963-F7D347747549}"/>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a:extLst>
                <a:ext uri="{FF2B5EF4-FFF2-40B4-BE49-F238E27FC236}">
                  <a16:creationId xmlns:a16="http://schemas.microsoft.com/office/drawing/2014/main" id="{85F6B401-0F13-4A79-A054-31C7532D5F34}"/>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正方形/長方形 417">
              <a:extLst>
                <a:ext uri="{FF2B5EF4-FFF2-40B4-BE49-F238E27FC236}">
                  <a16:creationId xmlns:a16="http://schemas.microsoft.com/office/drawing/2014/main" id="{7EF96146-C17E-404B-B0C0-A545DDC2E505}"/>
                </a:ext>
              </a:extLst>
            </p:cNvPr>
            <p:cNvSpPr/>
            <p:nvPr/>
          </p:nvSpPr>
          <p:spPr>
            <a:xfrm>
              <a:off x="3001393" y="102459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正方形/長方形 418">
              <a:extLst>
                <a:ext uri="{FF2B5EF4-FFF2-40B4-BE49-F238E27FC236}">
                  <a16:creationId xmlns:a16="http://schemas.microsoft.com/office/drawing/2014/main" id="{2AA25D94-C82E-4EC9-82BE-2975D3295B69}"/>
                </a:ext>
              </a:extLst>
            </p:cNvPr>
            <p:cNvSpPr/>
            <p:nvPr/>
          </p:nvSpPr>
          <p:spPr>
            <a:xfrm>
              <a:off x="3173915" y="1023265"/>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正方形/長方形 419">
              <a:extLst>
                <a:ext uri="{FF2B5EF4-FFF2-40B4-BE49-F238E27FC236}">
                  <a16:creationId xmlns:a16="http://schemas.microsoft.com/office/drawing/2014/main" id="{4D795BC5-7281-43B1-BC09-2FF7D6F62F3B}"/>
                </a:ext>
              </a:extLst>
            </p:cNvPr>
            <p:cNvSpPr/>
            <p:nvPr/>
          </p:nvSpPr>
          <p:spPr>
            <a:xfrm>
              <a:off x="3353854" y="1019039"/>
              <a:ext cx="90000" cy="46801"/>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1" name="楕円 420">
            <a:extLst>
              <a:ext uri="{FF2B5EF4-FFF2-40B4-BE49-F238E27FC236}">
                <a16:creationId xmlns:a16="http://schemas.microsoft.com/office/drawing/2014/main" id="{C93DA176-E3B4-44AB-A6FF-02E334EC62B5}"/>
              </a:ext>
            </a:extLst>
          </p:cNvPr>
          <p:cNvSpPr/>
          <p:nvPr/>
        </p:nvSpPr>
        <p:spPr>
          <a:xfrm rot="20640000">
            <a:off x="5875898" y="2045508"/>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2" name="グループ化 421">
            <a:extLst>
              <a:ext uri="{FF2B5EF4-FFF2-40B4-BE49-F238E27FC236}">
                <a16:creationId xmlns:a16="http://schemas.microsoft.com/office/drawing/2014/main" id="{E34787D3-A900-4D9F-9620-A417E6CC14D0}"/>
              </a:ext>
            </a:extLst>
          </p:cNvPr>
          <p:cNvGrpSpPr/>
          <p:nvPr/>
        </p:nvGrpSpPr>
        <p:grpSpPr>
          <a:xfrm rot="20820000">
            <a:off x="6988119" y="2588405"/>
            <a:ext cx="540013" cy="23955"/>
            <a:chOff x="1106126" y="1021375"/>
            <a:chExt cx="935335" cy="47138"/>
          </a:xfrm>
          <a:effectLst>
            <a:glow rad="50800">
              <a:schemeClr val="bg1">
                <a:alpha val="80000"/>
              </a:schemeClr>
            </a:glow>
          </a:effectLst>
        </p:grpSpPr>
        <p:cxnSp>
          <p:nvCxnSpPr>
            <p:cNvPr id="423" name="直線コネクタ 422">
              <a:extLst>
                <a:ext uri="{FF2B5EF4-FFF2-40B4-BE49-F238E27FC236}">
                  <a16:creationId xmlns:a16="http://schemas.microsoft.com/office/drawing/2014/main" id="{0274C852-B125-4874-ADEE-2B73E39B42E5}"/>
                </a:ext>
              </a:extLst>
            </p:cNvPr>
            <p:cNvCxnSpPr/>
            <p:nvPr/>
          </p:nvCxnSpPr>
          <p:spPr>
            <a:xfrm>
              <a:off x="1106149" y="1021375"/>
              <a:ext cx="9353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4" name="直線コネクタ 423">
              <a:extLst>
                <a:ext uri="{FF2B5EF4-FFF2-40B4-BE49-F238E27FC236}">
                  <a16:creationId xmlns:a16="http://schemas.microsoft.com/office/drawing/2014/main" id="{07981E7A-E7D3-4733-A229-DEBB3DF5E90B}"/>
                </a:ext>
              </a:extLst>
            </p:cNvPr>
            <p:cNvCxnSpPr/>
            <p:nvPr/>
          </p:nvCxnSpPr>
          <p:spPr>
            <a:xfrm>
              <a:off x="1106126" y="1068513"/>
              <a:ext cx="9353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5" name="正方形/長方形 424">
              <a:extLst>
                <a:ext uri="{FF2B5EF4-FFF2-40B4-BE49-F238E27FC236}">
                  <a16:creationId xmlns:a16="http://schemas.microsoft.com/office/drawing/2014/main" id="{4A540061-0D84-4234-87CC-BE5D0F2E159D}"/>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正方形/長方形 425">
              <a:extLst>
                <a:ext uri="{FF2B5EF4-FFF2-40B4-BE49-F238E27FC236}">
                  <a16:creationId xmlns:a16="http://schemas.microsoft.com/office/drawing/2014/main" id="{46E5B4CE-F2E9-4084-870F-8F905DB99E40}"/>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正方形/長方形 426">
              <a:extLst>
                <a:ext uri="{FF2B5EF4-FFF2-40B4-BE49-F238E27FC236}">
                  <a16:creationId xmlns:a16="http://schemas.microsoft.com/office/drawing/2014/main" id="{3C8B0C76-5396-42EC-B69D-69B4DA8A6237}"/>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正方形/長方形 427">
              <a:extLst>
                <a:ext uri="{FF2B5EF4-FFF2-40B4-BE49-F238E27FC236}">
                  <a16:creationId xmlns:a16="http://schemas.microsoft.com/office/drawing/2014/main" id="{C44573E1-CBC1-434F-8713-6E45FB0B6CF9}"/>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正方形/長方形 428">
              <a:extLst>
                <a:ext uri="{FF2B5EF4-FFF2-40B4-BE49-F238E27FC236}">
                  <a16:creationId xmlns:a16="http://schemas.microsoft.com/office/drawing/2014/main" id="{5BA21BAA-EC3C-4D96-ADD1-57F65ADD9409}"/>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0" name="楕円 429">
            <a:extLst>
              <a:ext uri="{FF2B5EF4-FFF2-40B4-BE49-F238E27FC236}">
                <a16:creationId xmlns:a16="http://schemas.microsoft.com/office/drawing/2014/main" id="{42ACB98B-C238-4579-BDFB-D4691205C494}"/>
              </a:ext>
            </a:extLst>
          </p:cNvPr>
          <p:cNvSpPr/>
          <p:nvPr/>
        </p:nvSpPr>
        <p:spPr>
          <a:xfrm rot="20640000">
            <a:off x="7460743" y="2473893"/>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楕円 430">
            <a:extLst>
              <a:ext uri="{FF2B5EF4-FFF2-40B4-BE49-F238E27FC236}">
                <a16:creationId xmlns:a16="http://schemas.microsoft.com/office/drawing/2014/main" id="{3FAC1FAB-5E1A-4237-A48F-13083C7CFC59}"/>
              </a:ext>
            </a:extLst>
          </p:cNvPr>
          <p:cNvSpPr/>
          <p:nvPr/>
        </p:nvSpPr>
        <p:spPr>
          <a:xfrm rot="20640000">
            <a:off x="6925512" y="2612006"/>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2" name="直線コネクタ 431">
            <a:extLst>
              <a:ext uri="{FF2B5EF4-FFF2-40B4-BE49-F238E27FC236}">
                <a16:creationId xmlns:a16="http://schemas.microsoft.com/office/drawing/2014/main" id="{E2226E25-48A3-4A49-BF3F-5445AC17D558}"/>
              </a:ext>
            </a:extLst>
          </p:cNvPr>
          <p:cNvCxnSpPr>
            <a:cxnSpLocks/>
          </p:cNvCxnSpPr>
          <p:nvPr/>
        </p:nvCxnSpPr>
        <p:spPr>
          <a:xfrm flipH="1" flipV="1">
            <a:off x="5419932" y="1317127"/>
            <a:ext cx="178716" cy="1197959"/>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433" name="楕円 432">
            <a:extLst>
              <a:ext uri="{FF2B5EF4-FFF2-40B4-BE49-F238E27FC236}">
                <a16:creationId xmlns:a16="http://schemas.microsoft.com/office/drawing/2014/main" id="{3339C685-3F5F-4A14-9E10-9D71EBB49AF9}"/>
              </a:ext>
            </a:extLst>
          </p:cNvPr>
          <p:cNvSpPr/>
          <p:nvPr/>
        </p:nvSpPr>
        <p:spPr>
          <a:xfrm rot="20640000">
            <a:off x="5562209" y="2473788"/>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楕円 433">
            <a:extLst>
              <a:ext uri="{FF2B5EF4-FFF2-40B4-BE49-F238E27FC236}">
                <a16:creationId xmlns:a16="http://schemas.microsoft.com/office/drawing/2014/main" id="{6B4C68E5-1A18-42D2-9CE8-D5A849E9DA43}"/>
              </a:ext>
            </a:extLst>
          </p:cNvPr>
          <p:cNvSpPr/>
          <p:nvPr/>
        </p:nvSpPr>
        <p:spPr>
          <a:xfrm rot="20640000">
            <a:off x="5383392" y="1266725"/>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テキスト ボックス 434">
            <a:extLst>
              <a:ext uri="{FF2B5EF4-FFF2-40B4-BE49-F238E27FC236}">
                <a16:creationId xmlns:a16="http://schemas.microsoft.com/office/drawing/2014/main" id="{C59CD46E-88ED-4FFC-BF56-AD7B07FBE29F}"/>
              </a:ext>
            </a:extLst>
          </p:cNvPr>
          <p:cNvSpPr txBox="1"/>
          <p:nvPr/>
        </p:nvSpPr>
        <p:spPr>
          <a:xfrm rot="21600000">
            <a:off x="5541705" y="2360405"/>
            <a:ext cx="335670"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坂出</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JCT</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436" name="テキスト ボックス 435">
            <a:extLst>
              <a:ext uri="{FF2B5EF4-FFF2-40B4-BE49-F238E27FC236}">
                <a16:creationId xmlns:a16="http://schemas.microsoft.com/office/drawing/2014/main" id="{38878274-8F4C-4142-97F7-790F4CED8011}"/>
              </a:ext>
            </a:extLst>
          </p:cNvPr>
          <p:cNvSpPr txBox="1"/>
          <p:nvPr/>
        </p:nvSpPr>
        <p:spPr>
          <a:xfrm rot="21600000">
            <a:off x="5486844" y="1250865"/>
            <a:ext cx="285115"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児島</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437" name="テキスト ボックス 436">
            <a:extLst>
              <a:ext uri="{FF2B5EF4-FFF2-40B4-BE49-F238E27FC236}">
                <a16:creationId xmlns:a16="http://schemas.microsoft.com/office/drawing/2014/main" id="{065C3F7C-9BD3-408E-822B-E25F8CAFEEEF}"/>
              </a:ext>
            </a:extLst>
          </p:cNvPr>
          <p:cNvSpPr txBox="1"/>
          <p:nvPr/>
        </p:nvSpPr>
        <p:spPr>
          <a:xfrm rot="21600000">
            <a:off x="2852584" y="3573717"/>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松山</a:t>
            </a:r>
          </a:p>
        </p:txBody>
      </p:sp>
      <p:sp>
        <p:nvSpPr>
          <p:cNvPr id="438" name="テキスト ボックス 437">
            <a:extLst>
              <a:ext uri="{FF2B5EF4-FFF2-40B4-BE49-F238E27FC236}">
                <a16:creationId xmlns:a16="http://schemas.microsoft.com/office/drawing/2014/main" id="{696EB501-CEEE-445E-B31C-C525175E5AE8}"/>
              </a:ext>
            </a:extLst>
          </p:cNvPr>
          <p:cNvSpPr txBox="1"/>
          <p:nvPr/>
        </p:nvSpPr>
        <p:spPr>
          <a:xfrm rot="21600000">
            <a:off x="3252367" y="2831606"/>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今治</a:t>
            </a:r>
          </a:p>
        </p:txBody>
      </p:sp>
      <p:grpSp>
        <p:nvGrpSpPr>
          <p:cNvPr id="439" name="グループ化 438">
            <a:extLst>
              <a:ext uri="{FF2B5EF4-FFF2-40B4-BE49-F238E27FC236}">
                <a16:creationId xmlns:a16="http://schemas.microsoft.com/office/drawing/2014/main" id="{816E1A5F-8014-4F41-A441-334E6D12398A}"/>
              </a:ext>
            </a:extLst>
          </p:cNvPr>
          <p:cNvGrpSpPr/>
          <p:nvPr/>
        </p:nvGrpSpPr>
        <p:grpSpPr>
          <a:xfrm rot="24840000">
            <a:off x="3461148" y="3165644"/>
            <a:ext cx="669600" cy="23960"/>
            <a:chOff x="1080722" y="1021377"/>
            <a:chExt cx="1159782" cy="47145"/>
          </a:xfrm>
          <a:effectLst>
            <a:glow rad="38100">
              <a:schemeClr val="bg1">
                <a:alpha val="90000"/>
              </a:schemeClr>
            </a:glow>
          </a:effectLst>
        </p:grpSpPr>
        <p:cxnSp>
          <p:nvCxnSpPr>
            <p:cNvPr id="440" name="直線コネクタ 439">
              <a:extLst>
                <a:ext uri="{FF2B5EF4-FFF2-40B4-BE49-F238E27FC236}">
                  <a16:creationId xmlns:a16="http://schemas.microsoft.com/office/drawing/2014/main" id="{E7AC075C-5381-4A69-89A6-0F5E008219B9}"/>
                </a:ext>
              </a:extLst>
            </p:cNvPr>
            <p:cNvCxnSpPr/>
            <p:nvPr/>
          </p:nvCxnSpPr>
          <p:spPr>
            <a:xfrm>
              <a:off x="1080722" y="1021377"/>
              <a:ext cx="11348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1" name="直線コネクタ 440">
              <a:extLst>
                <a:ext uri="{FF2B5EF4-FFF2-40B4-BE49-F238E27FC236}">
                  <a16:creationId xmlns:a16="http://schemas.microsoft.com/office/drawing/2014/main" id="{884DD3E8-6820-4565-A946-65FE33F9BFE8}"/>
                </a:ext>
              </a:extLst>
            </p:cNvPr>
            <p:cNvCxnSpPr/>
            <p:nvPr/>
          </p:nvCxnSpPr>
          <p:spPr>
            <a:xfrm>
              <a:off x="1080722" y="1068522"/>
              <a:ext cx="1159782" cy="0"/>
            </a:xfrm>
            <a:prstGeom prst="line">
              <a:avLst/>
            </a:prstGeom>
            <a:ln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42" name="正方形/長方形 441">
              <a:extLst>
                <a:ext uri="{FF2B5EF4-FFF2-40B4-BE49-F238E27FC236}">
                  <a16:creationId xmlns:a16="http://schemas.microsoft.com/office/drawing/2014/main" id="{8F129778-3C1B-403F-BCB3-8D2511FD86B3}"/>
                </a:ext>
              </a:extLst>
            </p:cNvPr>
            <p:cNvSpPr/>
            <p:nvPr/>
          </p:nvSpPr>
          <p:spPr>
            <a:xfrm>
              <a:off x="115550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正方形/長方形 442">
              <a:extLst>
                <a:ext uri="{FF2B5EF4-FFF2-40B4-BE49-F238E27FC236}">
                  <a16:creationId xmlns:a16="http://schemas.microsoft.com/office/drawing/2014/main" id="{F6C2A408-397E-40F2-9AEF-8DE6A3852D18}"/>
                </a:ext>
              </a:extLst>
            </p:cNvPr>
            <p:cNvSpPr/>
            <p:nvPr/>
          </p:nvSpPr>
          <p:spPr>
            <a:xfrm>
              <a:off x="134416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正方形/長方形 443">
              <a:extLst>
                <a:ext uri="{FF2B5EF4-FFF2-40B4-BE49-F238E27FC236}">
                  <a16:creationId xmlns:a16="http://schemas.microsoft.com/office/drawing/2014/main" id="{FA56E0E8-7EBD-47C7-90A2-A58753E77A18}"/>
                </a:ext>
              </a:extLst>
            </p:cNvPr>
            <p:cNvSpPr/>
            <p:nvPr/>
          </p:nvSpPr>
          <p:spPr>
            <a:xfrm>
              <a:off x="153282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正方形/長方形 444">
              <a:extLst>
                <a:ext uri="{FF2B5EF4-FFF2-40B4-BE49-F238E27FC236}">
                  <a16:creationId xmlns:a16="http://schemas.microsoft.com/office/drawing/2014/main" id="{6D23B28E-67C8-4447-B009-04A8D4A8C280}"/>
                </a:ext>
              </a:extLst>
            </p:cNvPr>
            <p:cNvSpPr/>
            <p:nvPr/>
          </p:nvSpPr>
          <p:spPr>
            <a:xfrm>
              <a:off x="171545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正方形/長方形 445">
              <a:extLst>
                <a:ext uri="{FF2B5EF4-FFF2-40B4-BE49-F238E27FC236}">
                  <a16:creationId xmlns:a16="http://schemas.microsoft.com/office/drawing/2014/main" id="{6AEF3C59-4DB9-49A1-89C4-6D69FD058A26}"/>
                </a:ext>
              </a:extLst>
            </p:cNvPr>
            <p:cNvSpPr/>
            <p:nvPr/>
          </p:nvSpPr>
          <p:spPr>
            <a:xfrm>
              <a:off x="190313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7" name="正方形/長方形 446">
              <a:extLst>
                <a:ext uri="{FF2B5EF4-FFF2-40B4-BE49-F238E27FC236}">
                  <a16:creationId xmlns:a16="http://schemas.microsoft.com/office/drawing/2014/main" id="{AE88AA98-1B92-4FF7-8060-E580D050CA62}"/>
                </a:ext>
              </a:extLst>
            </p:cNvPr>
            <p:cNvSpPr/>
            <p:nvPr/>
          </p:nvSpPr>
          <p:spPr>
            <a:xfrm>
              <a:off x="2090810"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8" name="グループ化 447">
            <a:extLst>
              <a:ext uri="{FF2B5EF4-FFF2-40B4-BE49-F238E27FC236}">
                <a16:creationId xmlns:a16="http://schemas.microsoft.com/office/drawing/2014/main" id="{915E154F-1ACA-4508-A8EF-76BEC7CEFB7B}"/>
              </a:ext>
            </a:extLst>
          </p:cNvPr>
          <p:cNvGrpSpPr/>
          <p:nvPr/>
        </p:nvGrpSpPr>
        <p:grpSpPr>
          <a:xfrm rot="18000000">
            <a:off x="2905132" y="3330125"/>
            <a:ext cx="904129" cy="24197"/>
            <a:chOff x="1109482" y="1020554"/>
            <a:chExt cx="1566000" cy="47616"/>
          </a:xfrm>
          <a:effectLst>
            <a:glow rad="38100">
              <a:schemeClr val="bg1">
                <a:alpha val="90000"/>
              </a:schemeClr>
            </a:glow>
          </a:effectLst>
        </p:grpSpPr>
        <p:cxnSp>
          <p:nvCxnSpPr>
            <p:cNvPr id="449" name="直線コネクタ 448">
              <a:extLst>
                <a:ext uri="{FF2B5EF4-FFF2-40B4-BE49-F238E27FC236}">
                  <a16:creationId xmlns:a16="http://schemas.microsoft.com/office/drawing/2014/main" id="{3C754EDC-8F18-486E-A44B-8C06D6AD6CA1}"/>
                </a:ext>
              </a:extLst>
            </p:cNvPr>
            <p:cNvCxnSpPr/>
            <p:nvPr/>
          </p:nvCxnSpPr>
          <p:spPr>
            <a:xfrm>
              <a:off x="1109482" y="1021321"/>
              <a:ext cx="1566000" cy="0"/>
            </a:xfrm>
            <a:prstGeom prst="line">
              <a:avLst/>
            </a:prstGeom>
            <a:ln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直線コネクタ 449">
              <a:extLst>
                <a:ext uri="{FF2B5EF4-FFF2-40B4-BE49-F238E27FC236}">
                  <a16:creationId xmlns:a16="http://schemas.microsoft.com/office/drawing/2014/main" id="{FC89034F-29EF-462B-A970-C7A016A81BB8}"/>
                </a:ext>
              </a:extLst>
            </p:cNvPr>
            <p:cNvCxnSpPr/>
            <p:nvPr/>
          </p:nvCxnSpPr>
          <p:spPr>
            <a:xfrm>
              <a:off x="1126322" y="1068170"/>
              <a:ext cx="1548000" cy="0"/>
            </a:xfrm>
            <a:prstGeom prst="line">
              <a:avLst/>
            </a:prstGeom>
            <a:ln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1" name="正方形/長方形 450">
              <a:extLst>
                <a:ext uri="{FF2B5EF4-FFF2-40B4-BE49-F238E27FC236}">
                  <a16:creationId xmlns:a16="http://schemas.microsoft.com/office/drawing/2014/main" id="{8651E4E5-1B3C-4C7A-930C-978B8F004975}"/>
                </a:ext>
              </a:extLst>
            </p:cNvPr>
            <p:cNvSpPr/>
            <p:nvPr/>
          </p:nvSpPr>
          <p:spPr>
            <a:xfrm>
              <a:off x="1207399" y="102055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2" name="正方形/長方形 451">
              <a:extLst>
                <a:ext uri="{FF2B5EF4-FFF2-40B4-BE49-F238E27FC236}">
                  <a16:creationId xmlns:a16="http://schemas.microsoft.com/office/drawing/2014/main" id="{3C90CAB7-F55D-4580-AC40-584BA2D5075F}"/>
                </a:ext>
              </a:extLst>
            </p:cNvPr>
            <p:cNvSpPr/>
            <p:nvPr/>
          </p:nvSpPr>
          <p:spPr>
            <a:xfrm>
              <a:off x="1396056" y="1020557"/>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3" name="正方形/長方形 452">
              <a:extLst>
                <a:ext uri="{FF2B5EF4-FFF2-40B4-BE49-F238E27FC236}">
                  <a16:creationId xmlns:a16="http://schemas.microsoft.com/office/drawing/2014/main" id="{A76BDD75-E223-4B42-B4FD-598A6219D562}"/>
                </a:ext>
              </a:extLst>
            </p:cNvPr>
            <p:cNvSpPr/>
            <p:nvPr/>
          </p:nvSpPr>
          <p:spPr>
            <a:xfrm>
              <a:off x="1584721" y="102055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正方形/長方形 453">
              <a:extLst>
                <a:ext uri="{FF2B5EF4-FFF2-40B4-BE49-F238E27FC236}">
                  <a16:creationId xmlns:a16="http://schemas.microsoft.com/office/drawing/2014/main" id="{2A15DEE0-7CE7-4B3C-9DAF-296F16A9D0F1}"/>
                </a:ext>
              </a:extLst>
            </p:cNvPr>
            <p:cNvSpPr/>
            <p:nvPr/>
          </p:nvSpPr>
          <p:spPr>
            <a:xfrm>
              <a:off x="1767349" y="1020555"/>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5" name="正方形/長方形 454">
              <a:extLst>
                <a:ext uri="{FF2B5EF4-FFF2-40B4-BE49-F238E27FC236}">
                  <a16:creationId xmlns:a16="http://schemas.microsoft.com/office/drawing/2014/main" id="{73CCE59F-4992-4B4F-B016-F245EEAC7CA0}"/>
                </a:ext>
              </a:extLst>
            </p:cNvPr>
            <p:cNvSpPr/>
            <p:nvPr/>
          </p:nvSpPr>
          <p:spPr>
            <a:xfrm>
              <a:off x="1955033" y="102055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6" name="正方形/長方形 455">
              <a:extLst>
                <a:ext uri="{FF2B5EF4-FFF2-40B4-BE49-F238E27FC236}">
                  <a16:creationId xmlns:a16="http://schemas.microsoft.com/office/drawing/2014/main" id="{C16B7231-6C5D-4C12-AD51-6D35FD709E5E}"/>
                </a:ext>
              </a:extLst>
            </p:cNvPr>
            <p:cNvSpPr/>
            <p:nvPr/>
          </p:nvSpPr>
          <p:spPr>
            <a:xfrm>
              <a:off x="2142710" y="1020554"/>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7" name="正方形/長方形 456">
              <a:extLst>
                <a:ext uri="{FF2B5EF4-FFF2-40B4-BE49-F238E27FC236}">
                  <a16:creationId xmlns:a16="http://schemas.microsoft.com/office/drawing/2014/main" id="{4A4B05CA-D340-41D4-9F24-B296BD9013AB}"/>
                </a:ext>
              </a:extLst>
            </p:cNvPr>
            <p:cNvSpPr/>
            <p:nvPr/>
          </p:nvSpPr>
          <p:spPr>
            <a:xfrm>
              <a:off x="2330387" y="1020554"/>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8" name="正方形/長方形 457">
              <a:extLst>
                <a:ext uri="{FF2B5EF4-FFF2-40B4-BE49-F238E27FC236}">
                  <a16:creationId xmlns:a16="http://schemas.microsoft.com/office/drawing/2014/main" id="{B6679D98-8BA5-4816-927E-8B3DACD8FBA4}"/>
                </a:ext>
              </a:extLst>
            </p:cNvPr>
            <p:cNvSpPr/>
            <p:nvPr/>
          </p:nvSpPr>
          <p:spPr>
            <a:xfrm>
              <a:off x="2513203" y="102055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9" name="楕円 458">
            <a:extLst>
              <a:ext uri="{FF2B5EF4-FFF2-40B4-BE49-F238E27FC236}">
                <a16:creationId xmlns:a16="http://schemas.microsoft.com/office/drawing/2014/main" id="{8929CE70-18C7-4F3D-BE31-E520D3BE888D}"/>
              </a:ext>
            </a:extLst>
          </p:cNvPr>
          <p:cNvSpPr/>
          <p:nvPr/>
        </p:nvSpPr>
        <p:spPr>
          <a:xfrm rot="20640000">
            <a:off x="3543722" y="2867958"/>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0" name="グループ化 459">
            <a:extLst>
              <a:ext uri="{FF2B5EF4-FFF2-40B4-BE49-F238E27FC236}">
                <a16:creationId xmlns:a16="http://schemas.microsoft.com/office/drawing/2014/main" id="{CAFD4C87-7CBC-4979-A1FC-7A3D832C2AA5}"/>
              </a:ext>
            </a:extLst>
          </p:cNvPr>
          <p:cNvGrpSpPr/>
          <p:nvPr/>
        </p:nvGrpSpPr>
        <p:grpSpPr>
          <a:xfrm>
            <a:off x="2723849" y="5235675"/>
            <a:ext cx="1116010" cy="28908"/>
            <a:chOff x="1106114" y="1021329"/>
            <a:chExt cx="2196147" cy="50067"/>
          </a:xfrm>
          <a:effectLst>
            <a:glow rad="38100">
              <a:schemeClr val="bg1">
                <a:alpha val="90000"/>
              </a:schemeClr>
            </a:glow>
          </a:effectLst>
        </p:grpSpPr>
        <p:cxnSp>
          <p:nvCxnSpPr>
            <p:cNvPr id="461" name="直線コネクタ 460">
              <a:extLst>
                <a:ext uri="{FF2B5EF4-FFF2-40B4-BE49-F238E27FC236}">
                  <a16:creationId xmlns:a16="http://schemas.microsoft.com/office/drawing/2014/main" id="{770E823D-6A6F-40AF-BF21-66A1CECE9B39}"/>
                </a:ext>
              </a:extLst>
            </p:cNvPr>
            <p:cNvCxnSpPr/>
            <p:nvPr/>
          </p:nvCxnSpPr>
          <p:spPr>
            <a:xfrm>
              <a:off x="1106114" y="1021329"/>
              <a:ext cx="219612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2" name="直線コネクタ 461">
              <a:extLst>
                <a:ext uri="{FF2B5EF4-FFF2-40B4-BE49-F238E27FC236}">
                  <a16:creationId xmlns:a16="http://schemas.microsoft.com/office/drawing/2014/main" id="{D76486A2-07A4-42AC-B783-832476A6E13C}"/>
                </a:ext>
              </a:extLst>
            </p:cNvPr>
            <p:cNvCxnSpPr/>
            <p:nvPr/>
          </p:nvCxnSpPr>
          <p:spPr>
            <a:xfrm>
              <a:off x="1106134" y="1068453"/>
              <a:ext cx="219612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3" name="正方形/長方形 462">
              <a:extLst>
                <a:ext uri="{FF2B5EF4-FFF2-40B4-BE49-F238E27FC236}">
                  <a16:creationId xmlns:a16="http://schemas.microsoft.com/office/drawing/2014/main" id="{88B92D26-FF7C-4C60-BD63-B0D48842EC30}"/>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4" name="正方形/長方形 463">
              <a:extLst>
                <a:ext uri="{FF2B5EF4-FFF2-40B4-BE49-F238E27FC236}">
                  <a16:creationId xmlns:a16="http://schemas.microsoft.com/office/drawing/2014/main" id="{C6AC32B7-6A9B-4CBD-A7F3-F783139BCEFD}"/>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5" name="正方形/長方形 464">
              <a:extLst>
                <a:ext uri="{FF2B5EF4-FFF2-40B4-BE49-F238E27FC236}">
                  <a16:creationId xmlns:a16="http://schemas.microsoft.com/office/drawing/2014/main" id="{DFE92EEE-B343-401E-ABD8-8A76B717DA06}"/>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6" name="正方形/長方形 465">
              <a:extLst>
                <a:ext uri="{FF2B5EF4-FFF2-40B4-BE49-F238E27FC236}">
                  <a16:creationId xmlns:a16="http://schemas.microsoft.com/office/drawing/2014/main" id="{2CF4997E-F2F7-4E77-B66B-82867A3789F7}"/>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7" name="正方形/長方形 466">
              <a:extLst>
                <a:ext uri="{FF2B5EF4-FFF2-40B4-BE49-F238E27FC236}">
                  <a16:creationId xmlns:a16="http://schemas.microsoft.com/office/drawing/2014/main" id="{130520DB-2EE9-4430-8009-E72BFD4B305C}"/>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8" name="正方形/長方形 467">
              <a:extLst>
                <a:ext uri="{FF2B5EF4-FFF2-40B4-BE49-F238E27FC236}">
                  <a16:creationId xmlns:a16="http://schemas.microsoft.com/office/drawing/2014/main" id="{9C5C5594-D28A-40FF-A742-8E861F65C8C9}"/>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9" name="正方形/長方形 468">
              <a:extLst>
                <a:ext uri="{FF2B5EF4-FFF2-40B4-BE49-F238E27FC236}">
                  <a16:creationId xmlns:a16="http://schemas.microsoft.com/office/drawing/2014/main" id="{3297E72B-DF64-4E4C-8A9D-449E7535CCF3}"/>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0" name="正方形/長方形 469">
              <a:extLst>
                <a:ext uri="{FF2B5EF4-FFF2-40B4-BE49-F238E27FC236}">
                  <a16:creationId xmlns:a16="http://schemas.microsoft.com/office/drawing/2014/main" id="{184EAC4C-5B33-4BA0-832D-2BCDCB582A06}"/>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1" name="正方形/長方形 470">
              <a:extLst>
                <a:ext uri="{FF2B5EF4-FFF2-40B4-BE49-F238E27FC236}">
                  <a16:creationId xmlns:a16="http://schemas.microsoft.com/office/drawing/2014/main" id="{08CB044D-948E-4054-9987-D943560A2749}"/>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2" name="正方形/長方形 471">
              <a:extLst>
                <a:ext uri="{FF2B5EF4-FFF2-40B4-BE49-F238E27FC236}">
                  <a16:creationId xmlns:a16="http://schemas.microsoft.com/office/drawing/2014/main" id="{7FEDBFEC-1CB8-455C-86E3-507E00649B44}"/>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3" name="正方形/長方形 472">
              <a:extLst>
                <a:ext uri="{FF2B5EF4-FFF2-40B4-BE49-F238E27FC236}">
                  <a16:creationId xmlns:a16="http://schemas.microsoft.com/office/drawing/2014/main" id="{B1E81962-720F-4F31-A918-1493F9831B3C}"/>
                </a:ext>
              </a:extLst>
            </p:cNvPr>
            <p:cNvSpPr/>
            <p:nvPr/>
          </p:nvSpPr>
          <p:spPr>
            <a:xfrm>
              <a:off x="3001393" y="102459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4" name="正方形/長方形 473">
              <a:extLst>
                <a:ext uri="{FF2B5EF4-FFF2-40B4-BE49-F238E27FC236}">
                  <a16:creationId xmlns:a16="http://schemas.microsoft.com/office/drawing/2014/main" id="{C6C33E0A-B0E3-487A-B4EF-9693DD4E2263}"/>
                </a:ext>
              </a:extLst>
            </p:cNvPr>
            <p:cNvSpPr/>
            <p:nvPr/>
          </p:nvSpPr>
          <p:spPr>
            <a:xfrm>
              <a:off x="3173915" y="1023265"/>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5" name="グループ化 474">
            <a:extLst>
              <a:ext uri="{FF2B5EF4-FFF2-40B4-BE49-F238E27FC236}">
                <a16:creationId xmlns:a16="http://schemas.microsoft.com/office/drawing/2014/main" id="{B29DA245-2EC2-4A1B-86CC-906A2A40AD3A}"/>
              </a:ext>
            </a:extLst>
          </p:cNvPr>
          <p:cNvGrpSpPr/>
          <p:nvPr/>
        </p:nvGrpSpPr>
        <p:grpSpPr>
          <a:xfrm rot="-4440000">
            <a:off x="2108541" y="4507321"/>
            <a:ext cx="1562040" cy="30231"/>
            <a:chOff x="1106115" y="1019038"/>
            <a:chExt cx="3073863" cy="52358"/>
          </a:xfrm>
          <a:effectLst>
            <a:glow rad="38100">
              <a:schemeClr val="bg1">
                <a:alpha val="90000"/>
              </a:schemeClr>
            </a:glow>
          </a:effectLst>
        </p:grpSpPr>
        <p:cxnSp>
          <p:nvCxnSpPr>
            <p:cNvPr id="476" name="直線コネクタ 475">
              <a:extLst>
                <a:ext uri="{FF2B5EF4-FFF2-40B4-BE49-F238E27FC236}">
                  <a16:creationId xmlns:a16="http://schemas.microsoft.com/office/drawing/2014/main" id="{2C4450C9-FC80-4530-B35F-0EAE32746F80}"/>
                </a:ext>
              </a:extLst>
            </p:cNvPr>
            <p:cNvCxnSpPr/>
            <p:nvPr/>
          </p:nvCxnSpPr>
          <p:spPr>
            <a:xfrm>
              <a:off x="1106115" y="1021333"/>
              <a:ext cx="304623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7" name="直線コネクタ 476">
              <a:extLst>
                <a:ext uri="{FF2B5EF4-FFF2-40B4-BE49-F238E27FC236}">
                  <a16:creationId xmlns:a16="http://schemas.microsoft.com/office/drawing/2014/main" id="{B27091FD-8E36-4108-A4AC-388522D5B373}"/>
                </a:ext>
              </a:extLst>
            </p:cNvPr>
            <p:cNvCxnSpPr/>
            <p:nvPr/>
          </p:nvCxnSpPr>
          <p:spPr>
            <a:xfrm>
              <a:off x="1106134" y="1068451"/>
              <a:ext cx="304623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8" name="正方形/長方形 477">
              <a:extLst>
                <a:ext uri="{FF2B5EF4-FFF2-40B4-BE49-F238E27FC236}">
                  <a16:creationId xmlns:a16="http://schemas.microsoft.com/office/drawing/2014/main" id="{641CCABA-493D-4D95-B300-D4D8F1EA9978}"/>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9" name="正方形/長方形 478">
              <a:extLst>
                <a:ext uri="{FF2B5EF4-FFF2-40B4-BE49-F238E27FC236}">
                  <a16:creationId xmlns:a16="http://schemas.microsoft.com/office/drawing/2014/main" id="{C5834FA7-82C4-4513-A7BC-6DAA41D39D8C}"/>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0" name="正方形/長方形 479">
              <a:extLst>
                <a:ext uri="{FF2B5EF4-FFF2-40B4-BE49-F238E27FC236}">
                  <a16:creationId xmlns:a16="http://schemas.microsoft.com/office/drawing/2014/main" id="{EC6CABA5-48C3-4568-970F-1553A735C0F0}"/>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1" name="正方形/長方形 480">
              <a:extLst>
                <a:ext uri="{FF2B5EF4-FFF2-40B4-BE49-F238E27FC236}">
                  <a16:creationId xmlns:a16="http://schemas.microsoft.com/office/drawing/2014/main" id="{CEB89F75-A4DF-49C4-90B5-97B09D31FE8A}"/>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2" name="正方形/長方形 481">
              <a:extLst>
                <a:ext uri="{FF2B5EF4-FFF2-40B4-BE49-F238E27FC236}">
                  <a16:creationId xmlns:a16="http://schemas.microsoft.com/office/drawing/2014/main" id="{BA1C8A25-AFF8-4058-8531-55F6D504E395}"/>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3" name="正方形/長方形 482">
              <a:extLst>
                <a:ext uri="{FF2B5EF4-FFF2-40B4-BE49-F238E27FC236}">
                  <a16:creationId xmlns:a16="http://schemas.microsoft.com/office/drawing/2014/main" id="{65780EC5-D2B4-4EAE-8F70-BBC57FB25974}"/>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4" name="正方形/長方形 483">
              <a:extLst>
                <a:ext uri="{FF2B5EF4-FFF2-40B4-BE49-F238E27FC236}">
                  <a16:creationId xmlns:a16="http://schemas.microsoft.com/office/drawing/2014/main" id="{01E378CC-52BC-4288-85C7-177264F0805E}"/>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5" name="正方形/長方形 484">
              <a:extLst>
                <a:ext uri="{FF2B5EF4-FFF2-40B4-BE49-F238E27FC236}">
                  <a16:creationId xmlns:a16="http://schemas.microsoft.com/office/drawing/2014/main" id="{3D352D35-CF95-4B77-BEAB-CCFB542CA04E}"/>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6" name="正方形/長方形 485">
              <a:extLst>
                <a:ext uri="{FF2B5EF4-FFF2-40B4-BE49-F238E27FC236}">
                  <a16:creationId xmlns:a16="http://schemas.microsoft.com/office/drawing/2014/main" id="{A36524D5-E46D-4F86-A32D-BD3B47996B25}"/>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 name="正方形/長方形 486">
              <a:extLst>
                <a:ext uri="{FF2B5EF4-FFF2-40B4-BE49-F238E27FC236}">
                  <a16:creationId xmlns:a16="http://schemas.microsoft.com/office/drawing/2014/main" id="{EA545DC4-F99E-41D9-8248-6809629E96DE}"/>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8" name="正方形/長方形 487">
              <a:extLst>
                <a:ext uri="{FF2B5EF4-FFF2-40B4-BE49-F238E27FC236}">
                  <a16:creationId xmlns:a16="http://schemas.microsoft.com/office/drawing/2014/main" id="{B4E5C250-57DB-4B06-96DA-27A8E31C3CAF}"/>
                </a:ext>
              </a:extLst>
            </p:cNvPr>
            <p:cNvSpPr/>
            <p:nvPr/>
          </p:nvSpPr>
          <p:spPr>
            <a:xfrm>
              <a:off x="3001393" y="102459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9" name="正方形/長方形 488">
              <a:extLst>
                <a:ext uri="{FF2B5EF4-FFF2-40B4-BE49-F238E27FC236}">
                  <a16:creationId xmlns:a16="http://schemas.microsoft.com/office/drawing/2014/main" id="{F70E99A2-2246-4464-B4DD-14FB26A390FD}"/>
                </a:ext>
              </a:extLst>
            </p:cNvPr>
            <p:cNvSpPr/>
            <p:nvPr/>
          </p:nvSpPr>
          <p:spPr>
            <a:xfrm>
              <a:off x="3173915" y="1023265"/>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0" name="正方形/長方形 489">
              <a:extLst>
                <a:ext uri="{FF2B5EF4-FFF2-40B4-BE49-F238E27FC236}">
                  <a16:creationId xmlns:a16="http://schemas.microsoft.com/office/drawing/2014/main" id="{3FE63292-3911-43CA-B5BC-CB4CEB2CE985}"/>
                </a:ext>
              </a:extLst>
            </p:cNvPr>
            <p:cNvSpPr/>
            <p:nvPr/>
          </p:nvSpPr>
          <p:spPr>
            <a:xfrm>
              <a:off x="3353854" y="1019039"/>
              <a:ext cx="90000" cy="46801"/>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1" name="正方形/長方形 490">
              <a:extLst>
                <a:ext uri="{FF2B5EF4-FFF2-40B4-BE49-F238E27FC236}">
                  <a16:creationId xmlns:a16="http://schemas.microsoft.com/office/drawing/2014/main" id="{F48F69F6-4636-4BA7-BB3A-21C5DFDADB56}"/>
                </a:ext>
              </a:extLst>
            </p:cNvPr>
            <p:cNvSpPr/>
            <p:nvPr/>
          </p:nvSpPr>
          <p:spPr>
            <a:xfrm>
              <a:off x="3541532" y="1019038"/>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2" name="正方形/長方形 491">
              <a:extLst>
                <a:ext uri="{FF2B5EF4-FFF2-40B4-BE49-F238E27FC236}">
                  <a16:creationId xmlns:a16="http://schemas.microsoft.com/office/drawing/2014/main" id="{B27601DB-27C0-4764-8EB5-1D9B4CA85525}"/>
                </a:ext>
              </a:extLst>
            </p:cNvPr>
            <p:cNvSpPr/>
            <p:nvPr/>
          </p:nvSpPr>
          <p:spPr>
            <a:xfrm>
              <a:off x="3724347" y="1019038"/>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3" name="正方形/長方形 492">
              <a:extLst>
                <a:ext uri="{FF2B5EF4-FFF2-40B4-BE49-F238E27FC236}">
                  <a16:creationId xmlns:a16="http://schemas.microsoft.com/office/drawing/2014/main" id="{1438296A-11EA-490E-819C-05E8F13B9EC8}"/>
                </a:ext>
              </a:extLst>
            </p:cNvPr>
            <p:cNvSpPr/>
            <p:nvPr/>
          </p:nvSpPr>
          <p:spPr>
            <a:xfrm>
              <a:off x="3907161" y="101903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4" name="正方形/長方形 493">
              <a:extLst>
                <a:ext uri="{FF2B5EF4-FFF2-40B4-BE49-F238E27FC236}">
                  <a16:creationId xmlns:a16="http://schemas.microsoft.com/office/drawing/2014/main" id="{06847FBC-75CC-44C2-BE56-B411DEAD24EC}"/>
                </a:ext>
              </a:extLst>
            </p:cNvPr>
            <p:cNvSpPr/>
            <p:nvPr/>
          </p:nvSpPr>
          <p:spPr>
            <a:xfrm>
              <a:off x="4089978" y="1019061"/>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5" name="グループ化 494">
            <a:extLst>
              <a:ext uri="{FF2B5EF4-FFF2-40B4-BE49-F238E27FC236}">
                <a16:creationId xmlns:a16="http://schemas.microsoft.com/office/drawing/2014/main" id="{13E5142B-DE06-4164-B315-A8C72CB49B2D}"/>
              </a:ext>
            </a:extLst>
          </p:cNvPr>
          <p:cNvGrpSpPr/>
          <p:nvPr/>
        </p:nvGrpSpPr>
        <p:grpSpPr>
          <a:xfrm rot="-3720000">
            <a:off x="3014231" y="5385150"/>
            <a:ext cx="1522800" cy="30231"/>
            <a:chOff x="1106115" y="1019038"/>
            <a:chExt cx="2996646" cy="52358"/>
          </a:xfrm>
          <a:effectLst>
            <a:glow rad="38100">
              <a:schemeClr val="bg1">
                <a:alpha val="90000"/>
              </a:schemeClr>
            </a:glow>
          </a:effectLst>
        </p:grpSpPr>
        <p:cxnSp>
          <p:nvCxnSpPr>
            <p:cNvPr id="496" name="直線コネクタ 495">
              <a:extLst>
                <a:ext uri="{FF2B5EF4-FFF2-40B4-BE49-F238E27FC236}">
                  <a16:creationId xmlns:a16="http://schemas.microsoft.com/office/drawing/2014/main" id="{CDB82DEE-F5A4-4713-BCC4-7367AE94B0CF}"/>
                </a:ext>
              </a:extLst>
            </p:cNvPr>
            <p:cNvCxnSpPr/>
            <p:nvPr/>
          </p:nvCxnSpPr>
          <p:spPr>
            <a:xfrm>
              <a:off x="1106115" y="1021334"/>
              <a:ext cx="299664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7" name="直線コネクタ 496">
              <a:extLst>
                <a:ext uri="{FF2B5EF4-FFF2-40B4-BE49-F238E27FC236}">
                  <a16:creationId xmlns:a16="http://schemas.microsoft.com/office/drawing/2014/main" id="{D5360414-CE99-4F42-B82B-FE79F3F16479}"/>
                </a:ext>
              </a:extLst>
            </p:cNvPr>
            <p:cNvCxnSpPr/>
            <p:nvPr/>
          </p:nvCxnSpPr>
          <p:spPr>
            <a:xfrm>
              <a:off x="1106135" y="1068451"/>
              <a:ext cx="297539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8" name="正方形/長方形 497">
              <a:extLst>
                <a:ext uri="{FF2B5EF4-FFF2-40B4-BE49-F238E27FC236}">
                  <a16:creationId xmlns:a16="http://schemas.microsoft.com/office/drawing/2014/main" id="{7845694E-D501-4CE0-9407-FB20C511711E}"/>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9" name="正方形/長方形 498">
              <a:extLst>
                <a:ext uri="{FF2B5EF4-FFF2-40B4-BE49-F238E27FC236}">
                  <a16:creationId xmlns:a16="http://schemas.microsoft.com/office/drawing/2014/main" id="{52637FEB-5BCF-4763-B4CE-11D21B212BAE}"/>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0" name="正方形/長方形 499">
              <a:extLst>
                <a:ext uri="{FF2B5EF4-FFF2-40B4-BE49-F238E27FC236}">
                  <a16:creationId xmlns:a16="http://schemas.microsoft.com/office/drawing/2014/main" id="{915477D0-E59A-4475-93D7-0F6AE5E665EA}"/>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1" name="正方形/長方形 500">
              <a:extLst>
                <a:ext uri="{FF2B5EF4-FFF2-40B4-BE49-F238E27FC236}">
                  <a16:creationId xmlns:a16="http://schemas.microsoft.com/office/drawing/2014/main" id="{3E5AB84E-9B05-4C51-89D6-E3945D769D56}"/>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2" name="正方形/長方形 501">
              <a:extLst>
                <a:ext uri="{FF2B5EF4-FFF2-40B4-BE49-F238E27FC236}">
                  <a16:creationId xmlns:a16="http://schemas.microsoft.com/office/drawing/2014/main" id="{3126B880-25AF-4D95-8C06-3D09EF840014}"/>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3" name="正方形/長方形 502">
              <a:extLst>
                <a:ext uri="{FF2B5EF4-FFF2-40B4-BE49-F238E27FC236}">
                  <a16:creationId xmlns:a16="http://schemas.microsoft.com/office/drawing/2014/main" id="{FD551039-9C39-45A2-9EB0-B15901158E66}"/>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4" name="正方形/長方形 503">
              <a:extLst>
                <a:ext uri="{FF2B5EF4-FFF2-40B4-BE49-F238E27FC236}">
                  <a16:creationId xmlns:a16="http://schemas.microsoft.com/office/drawing/2014/main" id="{2B722CA7-6AD8-45C9-AADC-E5EFB72A0431}"/>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5" name="正方形/長方形 504">
              <a:extLst>
                <a:ext uri="{FF2B5EF4-FFF2-40B4-BE49-F238E27FC236}">
                  <a16:creationId xmlns:a16="http://schemas.microsoft.com/office/drawing/2014/main" id="{E55993A8-0C90-4007-963C-F5B79749FDBB}"/>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6" name="正方形/長方形 505">
              <a:extLst>
                <a:ext uri="{FF2B5EF4-FFF2-40B4-BE49-F238E27FC236}">
                  <a16:creationId xmlns:a16="http://schemas.microsoft.com/office/drawing/2014/main" id="{4012EF14-D244-4C9A-966F-2CDB5B3D366C}"/>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7" name="正方形/長方形 506">
              <a:extLst>
                <a:ext uri="{FF2B5EF4-FFF2-40B4-BE49-F238E27FC236}">
                  <a16:creationId xmlns:a16="http://schemas.microsoft.com/office/drawing/2014/main" id="{D941D055-7AF2-4109-A507-9531DF8B04B9}"/>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8" name="正方形/長方形 507">
              <a:extLst>
                <a:ext uri="{FF2B5EF4-FFF2-40B4-BE49-F238E27FC236}">
                  <a16:creationId xmlns:a16="http://schemas.microsoft.com/office/drawing/2014/main" id="{74AFF685-6384-4171-8F20-5C441FAB2327}"/>
                </a:ext>
              </a:extLst>
            </p:cNvPr>
            <p:cNvSpPr/>
            <p:nvPr/>
          </p:nvSpPr>
          <p:spPr>
            <a:xfrm>
              <a:off x="3001393" y="102459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9" name="正方形/長方形 508">
              <a:extLst>
                <a:ext uri="{FF2B5EF4-FFF2-40B4-BE49-F238E27FC236}">
                  <a16:creationId xmlns:a16="http://schemas.microsoft.com/office/drawing/2014/main" id="{23D18723-EA75-417B-AFDD-10D44CB6A2AA}"/>
                </a:ext>
              </a:extLst>
            </p:cNvPr>
            <p:cNvSpPr/>
            <p:nvPr/>
          </p:nvSpPr>
          <p:spPr>
            <a:xfrm>
              <a:off x="3173915" y="1023265"/>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0" name="正方形/長方形 509">
              <a:extLst>
                <a:ext uri="{FF2B5EF4-FFF2-40B4-BE49-F238E27FC236}">
                  <a16:creationId xmlns:a16="http://schemas.microsoft.com/office/drawing/2014/main" id="{BE2FF2E4-1E46-4B5D-8046-815AF2FBA5FD}"/>
                </a:ext>
              </a:extLst>
            </p:cNvPr>
            <p:cNvSpPr/>
            <p:nvPr/>
          </p:nvSpPr>
          <p:spPr>
            <a:xfrm>
              <a:off x="3353854" y="1019039"/>
              <a:ext cx="90000" cy="46801"/>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1" name="正方形/長方形 510">
              <a:extLst>
                <a:ext uri="{FF2B5EF4-FFF2-40B4-BE49-F238E27FC236}">
                  <a16:creationId xmlns:a16="http://schemas.microsoft.com/office/drawing/2014/main" id="{50AC4270-9B73-446D-8EFE-700740BC8512}"/>
                </a:ext>
              </a:extLst>
            </p:cNvPr>
            <p:cNvSpPr/>
            <p:nvPr/>
          </p:nvSpPr>
          <p:spPr>
            <a:xfrm>
              <a:off x="3541532" y="1019038"/>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 name="正方形/長方形 511">
              <a:extLst>
                <a:ext uri="{FF2B5EF4-FFF2-40B4-BE49-F238E27FC236}">
                  <a16:creationId xmlns:a16="http://schemas.microsoft.com/office/drawing/2014/main" id="{B6C6144A-BE2B-4C5E-BA31-0E188DED377A}"/>
                </a:ext>
              </a:extLst>
            </p:cNvPr>
            <p:cNvSpPr/>
            <p:nvPr/>
          </p:nvSpPr>
          <p:spPr>
            <a:xfrm>
              <a:off x="3724347" y="1019038"/>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3" name="正方形/長方形 512">
              <a:extLst>
                <a:ext uri="{FF2B5EF4-FFF2-40B4-BE49-F238E27FC236}">
                  <a16:creationId xmlns:a16="http://schemas.microsoft.com/office/drawing/2014/main" id="{4C607095-B039-4958-91EF-E579BDDFAF50}"/>
                </a:ext>
              </a:extLst>
            </p:cNvPr>
            <p:cNvSpPr/>
            <p:nvPr/>
          </p:nvSpPr>
          <p:spPr>
            <a:xfrm>
              <a:off x="3907161" y="101903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4" name="グループ化 513">
            <a:extLst>
              <a:ext uri="{FF2B5EF4-FFF2-40B4-BE49-F238E27FC236}">
                <a16:creationId xmlns:a16="http://schemas.microsoft.com/office/drawing/2014/main" id="{9A642DB1-7D78-4700-AF8E-3A452E539607}"/>
              </a:ext>
            </a:extLst>
          </p:cNvPr>
          <p:cNvGrpSpPr/>
          <p:nvPr/>
        </p:nvGrpSpPr>
        <p:grpSpPr>
          <a:xfrm rot="21180000">
            <a:off x="3101308" y="6083400"/>
            <a:ext cx="327600" cy="23958"/>
            <a:chOff x="1106126" y="1021379"/>
            <a:chExt cx="567423" cy="47141"/>
          </a:xfrm>
          <a:effectLst>
            <a:glow rad="50800">
              <a:schemeClr val="bg1">
                <a:alpha val="80000"/>
              </a:schemeClr>
            </a:glow>
          </a:effectLst>
        </p:grpSpPr>
        <p:cxnSp>
          <p:nvCxnSpPr>
            <p:cNvPr id="515" name="直線コネクタ 514">
              <a:extLst>
                <a:ext uri="{FF2B5EF4-FFF2-40B4-BE49-F238E27FC236}">
                  <a16:creationId xmlns:a16="http://schemas.microsoft.com/office/drawing/2014/main" id="{44DB6F19-BD72-4E31-BEC1-9C8FCE2E1337}"/>
                </a:ext>
              </a:extLst>
            </p:cNvPr>
            <p:cNvCxnSpPr/>
            <p:nvPr/>
          </p:nvCxnSpPr>
          <p:spPr>
            <a:xfrm>
              <a:off x="1106149" y="1021379"/>
              <a:ext cx="5237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6" name="直線コネクタ 515">
              <a:extLst>
                <a:ext uri="{FF2B5EF4-FFF2-40B4-BE49-F238E27FC236}">
                  <a16:creationId xmlns:a16="http://schemas.microsoft.com/office/drawing/2014/main" id="{B0BC63A0-748D-4492-9681-73D6D6EE2E47}"/>
                </a:ext>
              </a:extLst>
            </p:cNvPr>
            <p:cNvCxnSpPr/>
            <p:nvPr/>
          </p:nvCxnSpPr>
          <p:spPr>
            <a:xfrm>
              <a:off x="1106126" y="1068520"/>
              <a:ext cx="56742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7" name="正方形/長方形 516">
              <a:extLst>
                <a:ext uri="{FF2B5EF4-FFF2-40B4-BE49-F238E27FC236}">
                  <a16:creationId xmlns:a16="http://schemas.microsoft.com/office/drawing/2014/main" id="{26FBF564-0142-4D72-B79D-B9C8BE8E62C7}"/>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 name="正方形/長方形 517">
              <a:extLst>
                <a:ext uri="{FF2B5EF4-FFF2-40B4-BE49-F238E27FC236}">
                  <a16:creationId xmlns:a16="http://schemas.microsoft.com/office/drawing/2014/main" id="{A3AA56AA-9151-4028-8E02-B20B4FEC4B47}"/>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9" name="正方形/長方形 518">
              <a:extLst>
                <a:ext uri="{FF2B5EF4-FFF2-40B4-BE49-F238E27FC236}">
                  <a16:creationId xmlns:a16="http://schemas.microsoft.com/office/drawing/2014/main" id="{74706903-FA9A-47DA-871F-736927AA3CD8}"/>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0" name="楕円 519">
            <a:extLst>
              <a:ext uri="{FF2B5EF4-FFF2-40B4-BE49-F238E27FC236}">
                <a16:creationId xmlns:a16="http://schemas.microsoft.com/office/drawing/2014/main" id="{6DA5A6A6-673E-411A-9B04-CC63F43D9EDB}"/>
              </a:ext>
            </a:extLst>
          </p:cNvPr>
          <p:cNvSpPr/>
          <p:nvPr/>
        </p:nvSpPr>
        <p:spPr>
          <a:xfrm rot="20640000">
            <a:off x="3053205" y="3706925"/>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1" name="テキスト ボックス 520">
            <a:extLst>
              <a:ext uri="{FF2B5EF4-FFF2-40B4-BE49-F238E27FC236}">
                <a16:creationId xmlns:a16="http://schemas.microsoft.com/office/drawing/2014/main" id="{441563B3-D210-4F7D-8902-75329CDCF03F}"/>
              </a:ext>
            </a:extLst>
          </p:cNvPr>
          <p:cNvSpPr txBox="1"/>
          <p:nvPr/>
        </p:nvSpPr>
        <p:spPr>
          <a:xfrm rot="21600000">
            <a:off x="2263966" y="5198993"/>
            <a:ext cx="329286"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宇和島</a:t>
            </a:r>
          </a:p>
        </p:txBody>
      </p:sp>
      <p:sp>
        <p:nvSpPr>
          <p:cNvPr id="522" name="テキスト ボックス 521">
            <a:extLst>
              <a:ext uri="{FF2B5EF4-FFF2-40B4-BE49-F238E27FC236}">
                <a16:creationId xmlns:a16="http://schemas.microsoft.com/office/drawing/2014/main" id="{16113CC5-5958-494F-BC00-4119A8FCE6D7}"/>
              </a:ext>
            </a:extLst>
          </p:cNvPr>
          <p:cNvSpPr txBox="1"/>
          <p:nvPr/>
        </p:nvSpPr>
        <p:spPr>
          <a:xfrm rot="21600000">
            <a:off x="2823661" y="6047167"/>
            <a:ext cx="252000"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宿毛</a:t>
            </a:r>
          </a:p>
        </p:txBody>
      </p:sp>
      <p:cxnSp>
        <p:nvCxnSpPr>
          <p:cNvPr id="523" name="直線コネクタ 522">
            <a:extLst>
              <a:ext uri="{FF2B5EF4-FFF2-40B4-BE49-F238E27FC236}">
                <a16:creationId xmlns:a16="http://schemas.microsoft.com/office/drawing/2014/main" id="{765A9701-0E82-4FD6-8845-1E8A6B75967E}"/>
              </a:ext>
            </a:extLst>
          </p:cNvPr>
          <p:cNvCxnSpPr>
            <a:cxnSpLocks/>
          </p:cNvCxnSpPr>
          <p:nvPr/>
        </p:nvCxnSpPr>
        <p:spPr>
          <a:xfrm rot="16680000">
            <a:off x="4142877" y="4643296"/>
            <a:ext cx="306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524" name="楕円 523">
            <a:extLst>
              <a:ext uri="{FF2B5EF4-FFF2-40B4-BE49-F238E27FC236}">
                <a16:creationId xmlns:a16="http://schemas.microsoft.com/office/drawing/2014/main" id="{21A32146-A716-421E-A945-C7F977A0ACB5}"/>
              </a:ext>
            </a:extLst>
          </p:cNvPr>
          <p:cNvSpPr/>
          <p:nvPr/>
        </p:nvSpPr>
        <p:spPr>
          <a:xfrm rot="20640000">
            <a:off x="4235730" y="4778871"/>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5" name="テキスト ボックス 524">
            <a:extLst>
              <a:ext uri="{FF2B5EF4-FFF2-40B4-BE49-F238E27FC236}">
                <a16:creationId xmlns:a16="http://schemas.microsoft.com/office/drawing/2014/main" id="{EE22246A-74E5-4F70-BAF2-23521C069A3E}"/>
              </a:ext>
            </a:extLst>
          </p:cNvPr>
          <p:cNvSpPr txBox="1"/>
          <p:nvPr/>
        </p:nvSpPr>
        <p:spPr>
          <a:xfrm rot="21600000">
            <a:off x="4339122" y="4817745"/>
            <a:ext cx="413228" cy="107722"/>
          </a:xfrm>
          <a:prstGeom prst="rect">
            <a:avLst/>
          </a:prstGeom>
          <a:noFill/>
        </p:spPr>
        <p:txBody>
          <a:bodyPr wrap="square" lIns="0" tIns="0" rIns="0" bIns="0" rtlCol="0">
            <a:spAutoFit/>
          </a:bodyPr>
          <a:lstStyle/>
          <a:p>
            <a:pPr algn="ctr"/>
            <a:r>
              <a:rPr kumimoji="1" lang="ja-JP" altLang="en-US" sz="700" dirty="0">
                <a:effectLst>
                  <a:glow rad="76200">
                    <a:schemeClr val="bg1"/>
                  </a:glow>
                </a:effectLst>
                <a:latin typeface="BIZ UDPゴシック" panose="020B0400000000000000" pitchFamily="50" charset="-128"/>
                <a:ea typeface="BIZ UDPゴシック" panose="020B0400000000000000" pitchFamily="50" charset="-128"/>
              </a:rPr>
              <a:t>須崎東</a:t>
            </a:r>
            <a:r>
              <a:rPr kumimoji="1" lang="en-US" altLang="ja-JP" sz="7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7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526" name="テキスト ボックス 525">
            <a:extLst>
              <a:ext uri="{FF2B5EF4-FFF2-40B4-BE49-F238E27FC236}">
                <a16:creationId xmlns:a16="http://schemas.microsoft.com/office/drawing/2014/main" id="{5E823C0E-AB93-4410-9085-C455756D0C7A}"/>
              </a:ext>
            </a:extLst>
          </p:cNvPr>
          <p:cNvSpPr txBox="1"/>
          <p:nvPr/>
        </p:nvSpPr>
        <p:spPr>
          <a:xfrm rot="21600000">
            <a:off x="2978276" y="5037348"/>
            <a:ext cx="498839" cy="107722"/>
          </a:xfrm>
          <a:prstGeom prst="rect">
            <a:avLst/>
          </a:prstGeom>
          <a:noFill/>
        </p:spPr>
        <p:txBody>
          <a:bodyPr wrap="square" lIns="0" tIns="0" rIns="0" bIns="0" rtlCol="0">
            <a:spAutoFit/>
          </a:bodyPr>
          <a:lstStyle/>
          <a:p>
            <a:pPr algn="ctr"/>
            <a:r>
              <a:rPr kumimoji="1" lang="ja-JP" altLang="en-US" sz="700" dirty="0">
                <a:effectLst>
                  <a:glow rad="76200">
                    <a:schemeClr val="bg1"/>
                  </a:glow>
                </a:effectLst>
                <a:latin typeface="BIZ UDPゴシック" panose="020B0400000000000000" pitchFamily="50" charset="-128"/>
                <a:ea typeface="BIZ UDPゴシック" panose="020B0400000000000000" pitchFamily="50" charset="-128"/>
              </a:rPr>
              <a:t>西予宇和</a:t>
            </a:r>
            <a:r>
              <a:rPr kumimoji="1" lang="en-US" altLang="ja-JP" sz="7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7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527" name="テキスト ボックス 526">
            <a:extLst>
              <a:ext uri="{FF2B5EF4-FFF2-40B4-BE49-F238E27FC236}">
                <a16:creationId xmlns:a16="http://schemas.microsoft.com/office/drawing/2014/main" id="{92BDDECC-30B9-43F2-ACFB-126606FDA91D}"/>
              </a:ext>
            </a:extLst>
          </p:cNvPr>
          <p:cNvSpPr txBox="1"/>
          <p:nvPr/>
        </p:nvSpPr>
        <p:spPr>
          <a:xfrm rot="21600000">
            <a:off x="4792365" y="4431710"/>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高知</a:t>
            </a:r>
          </a:p>
        </p:txBody>
      </p:sp>
      <p:cxnSp>
        <p:nvCxnSpPr>
          <p:cNvPr id="528" name="直線コネクタ 527">
            <a:extLst>
              <a:ext uri="{FF2B5EF4-FFF2-40B4-BE49-F238E27FC236}">
                <a16:creationId xmlns:a16="http://schemas.microsoft.com/office/drawing/2014/main" id="{BBB15FBF-0F23-42B1-BA1E-E535FFB5F7CA}"/>
              </a:ext>
            </a:extLst>
          </p:cNvPr>
          <p:cNvCxnSpPr>
            <a:cxnSpLocks/>
          </p:cNvCxnSpPr>
          <p:nvPr/>
        </p:nvCxnSpPr>
        <p:spPr>
          <a:xfrm rot="17820000">
            <a:off x="3154255" y="5503016"/>
            <a:ext cx="14400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9" name="直線コネクタ 528">
            <a:extLst>
              <a:ext uri="{FF2B5EF4-FFF2-40B4-BE49-F238E27FC236}">
                <a16:creationId xmlns:a16="http://schemas.microsoft.com/office/drawing/2014/main" id="{1C95C761-07AB-4C9B-B07F-A5DEF3EF9F80}"/>
              </a:ext>
            </a:extLst>
          </p:cNvPr>
          <p:cNvCxnSpPr>
            <a:cxnSpLocks/>
          </p:cNvCxnSpPr>
          <p:nvPr/>
        </p:nvCxnSpPr>
        <p:spPr>
          <a:xfrm rot="23700000">
            <a:off x="2694110" y="6005154"/>
            <a:ext cx="6120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0" name="楕円 529">
            <a:extLst>
              <a:ext uri="{FF2B5EF4-FFF2-40B4-BE49-F238E27FC236}">
                <a16:creationId xmlns:a16="http://schemas.microsoft.com/office/drawing/2014/main" id="{2599B215-5C34-42A5-8781-B72BD37B0BFE}"/>
              </a:ext>
            </a:extLst>
          </p:cNvPr>
          <p:cNvSpPr/>
          <p:nvPr/>
        </p:nvSpPr>
        <p:spPr>
          <a:xfrm rot="20640000">
            <a:off x="3074736" y="6053445"/>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1" name="直線コネクタ 530">
            <a:extLst>
              <a:ext uri="{FF2B5EF4-FFF2-40B4-BE49-F238E27FC236}">
                <a16:creationId xmlns:a16="http://schemas.microsoft.com/office/drawing/2014/main" id="{6411073B-A717-4F5A-8699-EDAB0F2BB7FE}"/>
              </a:ext>
            </a:extLst>
          </p:cNvPr>
          <p:cNvCxnSpPr>
            <a:cxnSpLocks/>
          </p:cNvCxnSpPr>
          <p:nvPr/>
        </p:nvCxnSpPr>
        <p:spPr>
          <a:xfrm rot="26580000">
            <a:off x="2421187" y="5538855"/>
            <a:ext cx="5760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2" name="楕円 531">
            <a:extLst>
              <a:ext uri="{FF2B5EF4-FFF2-40B4-BE49-F238E27FC236}">
                <a16:creationId xmlns:a16="http://schemas.microsoft.com/office/drawing/2014/main" id="{88BCA905-2962-4A35-BEC6-E88E54CA16D9}"/>
              </a:ext>
            </a:extLst>
          </p:cNvPr>
          <p:cNvSpPr/>
          <p:nvPr/>
        </p:nvSpPr>
        <p:spPr>
          <a:xfrm rot="20640000">
            <a:off x="2623560" y="5203043"/>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3" name="直線コネクタ 532">
            <a:extLst>
              <a:ext uri="{FF2B5EF4-FFF2-40B4-BE49-F238E27FC236}">
                <a16:creationId xmlns:a16="http://schemas.microsoft.com/office/drawing/2014/main" id="{7366094C-6CB6-4D76-9662-083537034159}"/>
              </a:ext>
            </a:extLst>
          </p:cNvPr>
          <p:cNvCxnSpPr>
            <a:cxnSpLocks/>
          </p:cNvCxnSpPr>
          <p:nvPr/>
        </p:nvCxnSpPr>
        <p:spPr>
          <a:xfrm rot="21900000">
            <a:off x="3343417" y="3605665"/>
            <a:ext cx="540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534" name="直線コネクタ 533">
            <a:extLst>
              <a:ext uri="{FF2B5EF4-FFF2-40B4-BE49-F238E27FC236}">
                <a16:creationId xmlns:a16="http://schemas.microsoft.com/office/drawing/2014/main" id="{EC5582C1-E58F-4FEF-A156-78F2E8E3529D}"/>
              </a:ext>
            </a:extLst>
          </p:cNvPr>
          <p:cNvCxnSpPr>
            <a:cxnSpLocks/>
          </p:cNvCxnSpPr>
          <p:nvPr/>
        </p:nvCxnSpPr>
        <p:spPr>
          <a:xfrm rot="19980000">
            <a:off x="2685534" y="4067785"/>
            <a:ext cx="4680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5" name="直線コネクタ 534">
            <a:extLst>
              <a:ext uri="{FF2B5EF4-FFF2-40B4-BE49-F238E27FC236}">
                <a16:creationId xmlns:a16="http://schemas.microsoft.com/office/drawing/2014/main" id="{086B3E03-05DB-4AD6-8E18-0BD0535E4CDD}"/>
              </a:ext>
            </a:extLst>
          </p:cNvPr>
          <p:cNvCxnSpPr>
            <a:cxnSpLocks/>
          </p:cNvCxnSpPr>
          <p:nvPr/>
        </p:nvCxnSpPr>
        <p:spPr>
          <a:xfrm rot="25260000">
            <a:off x="3567880" y="3445571"/>
            <a:ext cx="432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536" name="楕円 535">
            <a:extLst>
              <a:ext uri="{FF2B5EF4-FFF2-40B4-BE49-F238E27FC236}">
                <a16:creationId xmlns:a16="http://schemas.microsoft.com/office/drawing/2014/main" id="{07A1AE68-740D-4F3F-B253-B2FB731A4041}"/>
              </a:ext>
            </a:extLst>
          </p:cNvPr>
          <p:cNvSpPr/>
          <p:nvPr/>
        </p:nvSpPr>
        <p:spPr>
          <a:xfrm rot="20640000">
            <a:off x="3850500" y="3591303"/>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7" name="テキスト ボックス 536">
            <a:extLst>
              <a:ext uri="{FF2B5EF4-FFF2-40B4-BE49-F238E27FC236}">
                <a16:creationId xmlns:a16="http://schemas.microsoft.com/office/drawing/2014/main" id="{63A29028-13AD-4B48-8046-3B03B79BBD5C}"/>
              </a:ext>
            </a:extLst>
          </p:cNvPr>
          <p:cNvSpPr txBox="1"/>
          <p:nvPr/>
        </p:nvSpPr>
        <p:spPr>
          <a:xfrm rot="21600000">
            <a:off x="3903126" y="3712048"/>
            <a:ext cx="498830"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伊予小松</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JCT</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538" name="楕円 537">
            <a:extLst>
              <a:ext uri="{FF2B5EF4-FFF2-40B4-BE49-F238E27FC236}">
                <a16:creationId xmlns:a16="http://schemas.microsoft.com/office/drawing/2014/main" id="{111243FB-E3CF-47A5-B5DC-8F2DEB8D0241}"/>
              </a:ext>
            </a:extLst>
          </p:cNvPr>
          <p:cNvSpPr/>
          <p:nvPr/>
        </p:nvSpPr>
        <p:spPr>
          <a:xfrm rot="20640000">
            <a:off x="3628801" y="3203269"/>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9" name="テキスト ボックス 538">
            <a:extLst>
              <a:ext uri="{FF2B5EF4-FFF2-40B4-BE49-F238E27FC236}">
                <a16:creationId xmlns:a16="http://schemas.microsoft.com/office/drawing/2014/main" id="{1D1E39FB-EECB-47AC-A72C-9310C3E1108D}"/>
              </a:ext>
            </a:extLst>
          </p:cNvPr>
          <p:cNvSpPr txBox="1"/>
          <p:nvPr/>
        </p:nvSpPr>
        <p:spPr>
          <a:xfrm rot="21600000">
            <a:off x="3713444" y="3202117"/>
            <a:ext cx="536852"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今治湯ノ浦</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cxnSp>
        <p:nvCxnSpPr>
          <p:cNvPr id="540" name="直線コネクタ 539">
            <a:extLst>
              <a:ext uri="{FF2B5EF4-FFF2-40B4-BE49-F238E27FC236}">
                <a16:creationId xmlns:a16="http://schemas.microsoft.com/office/drawing/2014/main" id="{6CC7FBA7-1056-4DF4-965E-00AC41A2B59C}"/>
              </a:ext>
            </a:extLst>
          </p:cNvPr>
          <p:cNvCxnSpPr>
            <a:cxnSpLocks/>
          </p:cNvCxnSpPr>
          <p:nvPr/>
        </p:nvCxnSpPr>
        <p:spPr>
          <a:xfrm rot="24840000">
            <a:off x="3488853" y="3370387"/>
            <a:ext cx="7200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1" name="直線コネクタ 540">
            <a:extLst>
              <a:ext uri="{FF2B5EF4-FFF2-40B4-BE49-F238E27FC236}">
                <a16:creationId xmlns:a16="http://schemas.microsoft.com/office/drawing/2014/main" id="{8B393C74-9291-4D45-87DF-5FCFBD6D50DE}"/>
              </a:ext>
            </a:extLst>
          </p:cNvPr>
          <p:cNvCxnSpPr>
            <a:cxnSpLocks/>
          </p:cNvCxnSpPr>
          <p:nvPr/>
        </p:nvCxnSpPr>
        <p:spPr>
          <a:xfrm rot="18000000" flipH="1">
            <a:off x="2880324" y="3516372"/>
            <a:ext cx="10080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2" name="直線コネクタ 541">
            <a:extLst>
              <a:ext uri="{FF2B5EF4-FFF2-40B4-BE49-F238E27FC236}">
                <a16:creationId xmlns:a16="http://schemas.microsoft.com/office/drawing/2014/main" id="{CAFE6682-5CDD-4F54-B473-7F4E6A4AF477}"/>
              </a:ext>
            </a:extLst>
          </p:cNvPr>
          <p:cNvCxnSpPr>
            <a:cxnSpLocks/>
          </p:cNvCxnSpPr>
          <p:nvPr/>
        </p:nvCxnSpPr>
        <p:spPr>
          <a:xfrm rot="16680000">
            <a:off x="2905179" y="3974961"/>
            <a:ext cx="792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543" name="直線コネクタ 542">
            <a:extLst>
              <a:ext uri="{FF2B5EF4-FFF2-40B4-BE49-F238E27FC236}">
                <a16:creationId xmlns:a16="http://schemas.microsoft.com/office/drawing/2014/main" id="{A35430E6-0C10-463A-9026-9A65AF7DAA69}"/>
              </a:ext>
            </a:extLst>
          </p:cNvPr>
          <p:cNvCxnSpPr>
            <a:cxnSpLocks/>
          </p:cNvCxnSpPr>
          <p:nvPr/>
        </p:nvCxnSpPr>
        <p:spPr>
          <a:xfrm rot="17760000">
            <a:off x="2671521" y="4730851"/>
            <a:ext cx="792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544" name="楕円 543">
            <a:extLst>
              <a:ext uri="{FF2B5EF4-FFF2-40B4-BE49-F238E27FC236}">
                <a16:creationId xmlns:a16="http://schemas.microsoft.com/office/drawing/2014/main" id="{22396DF6-D561-4F45-A8F0-FD60B560FC3D}"/>
              </a:ext>
            </a:extLst>
          </p:cNvPr>
          <p:cNvSpPr/>
          <p:nvPr/>
        </p:nvSpPr>
        <p:spPr>
          <a:xfrm rot="20640000">
            <a:off x="2845635" y="5069765"/>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5" name="直線コネクタ 544">
            <a:extLst>
              <a:ext uri="{FF2B5EF4-FFF2-40B4-BE49-F238E27FC236}">
                <a16:creationId xmlns:a16="http://schemas.microsoft.com/office/drawing/2014/main" id="{2A0D3776-1F89-4F80-9973-8AFE9FA2A021}"/>
              </a:ext>
            </a:extLst>
          </p:cNvPr>
          <p:cNvCxnSpPr>
            <a:cxnSpLocks/>
          </p:cNvCxnSpPr>
          <p:nvPr/>
        </p:nvCxnSpPr>
        <p:spPr>
          <a:xfrm rot="16380000" flipH="1">
            <a:off x="2174903" y="4685735"/>
            <a:ext cx="10080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6" name="テキスト ボックス 545">
            <a:extLst>
              <a:ext uri="{FF2B5EF4-FFF2-40B4-BE49-F238E27FC236}">
                <a16:creationId xmlns:a16="http://schemas.microsoft.com/office/drawing/2014/main" id="{05E43ACE-87CE-4E59-8756-2ACE465E0D31}"/>
              </a:ext>
            </a:extLst>
          </p:cNvPr>
          <p:cNvSpPr txBox="1"/>
          <p:nvPr/>
        </p:nvSpPr>
        <p:spPr>
          <a:xfrm rot="21600000">
            <a:off x="3779089" y="2787431"/>
            <a:ext cx="280718"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今治</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cxnSp>
        <p:nvCxnSpPr>
          <p:cNvPr id="547" name="直線コネクタ 546">
            <a:extLst>
              <a:ext uri="{FF2B5EF4-FFF2-40B4-BE49-F238E27FC236}">
                <a16:creationId xmlns:a16="http://schemas.microsoft.com/office/drawing/2014/main" id="{AA99659C-D9FA-4B7B-B29C-D6AD5F392E0F}"/>
              </a:ext>
            </a:extLst>
          </p:cNvPr>
          <p:cNvCxnSpPr>
            <a:cxnSpLocks/>
          </p:cNvCxnSpPr>
          <p:nvPr/>
        </p:nvCxnSpPr>
        <p:spPr>
          <a:xfrm rot="27060000">
            <a:off x="3286939" y="2395175"/>
            <a:ext cx="864000" cy="0"/>
          </a:xfrm>
          <a:prstGeom prst="line">
            <a:avLst/>
          </a:prstGeom>
          <a:ln w="2222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548" name="楕円 547">
            <a:extLst>
              <a:ext uri="{FF2B5EF4-FFF2-40B4-BE49-F238E27FC236}">
                <a16:creationId xmlns:a16="http://schemas.microsoft.com/office/drawing/2014/main" id="{DC2BAC75-9E36-4F81-A2AC-A165F1D8FEC2}"/>
              </a:ext>
            </a:extLst>
          </p:cNvPr>
          <p:cNvSpPr/>
          <p:nvPr/>
        </p:nvSpPr>
        <p:spPr>
          <a:xfrm rot="20640000">
            <a:off x="3689333" y="1911364"/>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9" name="楕円 548">
            <a:extLst>
              <a:ext uri="{FF2B5EF4-FFF2-40B4-BE49-F238E27FC236}">
                <a16:creationId xmlns:a16="http://schemas.microsoft.com/office/drawing/2014/main" id="{CCCBF0DB-30A7-4598-86C4-A8CBACD7C498}"/>
              </a:ext>
            </a:extLst>
          </p:cNvPr>
          <p:cNvSpPr/>
          <p:nvPr/>
        </p:nvSpPr>
        <p:spPr>
          <a:xfrm rot="20640000">
            <a:off x="3677444" y="2794324"/>
            <a:ext cx="72000" cy="72000"/>
          </a:xfrm>
          <a:prstGeom prst="ellipse">
            <a:avLst/>
          </a:prstGeom>
          <a:solidFill>
            <a:schemeClr val="bg1"/>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0" name="テキスト ボックス 549">
            <a:extLst>
              <a:ext uri="{FF2B5EF4-FFF2-40B4-BE49-F238E27FC236}">
                <a16:creationId xmlns:a16="http://schemas.microsoft.com/office/drawing/2014/main" id="{1670A4EF-DA87-4BCE-B127-9EA1E5477810}"/>
              </a:ext>
            </a:extLst>
          </p:cNvPr>
          <p:cNvSpPr txBox="1"/>
          <p:nvPr/>
        </p:nvSpPr>
        <p:spPr>
          <a:xfrm rot="21600000">
            <a:off x="3763455" y="1962863"/>
            <a:ext cx="601673"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西瀬戸尾道</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JCT</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551" name="テキスト ボックス 550">
            <a:extLst>
              <a:ext uri="{FF2B5EF4-FFF2-40B4-BE49-F238E27FC236}">
                <a16:creationId xmlns:a16="http://schemas.microsoft.com/office/drawing/2014/main" id="{71E2989D-A622-4175-AB11-7E946356ECC1}"/>
              </a:ext>
            </a:extLst>
          </p:cNvPr>
          <p:cNvSpPr txBox="1"/>
          <p:nvPr/>
        </p:nvSpPr>
        <p:spPr>
          <a:xfrm rot="21600000">
            <a:off x="3959106" y="1379132"/>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福山</a:t>
            </a:r>
          </a:p>
        </p:txBody>
      </p:sp>
      <p:sp>
        <p:nvSpPr>
          <p:cNvPr id="552" name="テキスト ボックス 551">
            <a:extLst>
              <a:ext uri="{FF2B5EF4-FFF2-40B4-BE49-F238E27FC236}">
                <a16:creationId xmlns:a16="http://schemas.microsoft.com/office/drawing/2014/main" id="{D40AA3E9-4D52-4BB8-B30D-5B3FDBC78C2C}"/>
              </a:ext>
            </a:extLst>
          </p:cNvPr>
          <p:cNvSpPr txBox="1"/>
          <p:nvPr/>
        </p:nvSpPr>
        <p:spPr>
          <a:xfrm rot="21600000">
            <a:off x="2244604" y="1623122"/>
            <a:ext cx="249415" cy="123111"/>
          </a:xfrm>
          <a:prstGeom prst="rect">
            <a:avLst/>
          </a:prstGeom>
          <a:noFill/>
        </p:spPr>
        <p:txBody>
          <a:bodyPr wrap="square" lIns="0" tIns="0" rIns="0" bIns="0" rtlCol="0">
            <a:spAutoFit/>
          </a:bodyPr>
          <a:lstStyle/>
          <a:p>
            <a:pPr algn="ctr"/>
            <a:r>
              <a:rPr kumimoji="1" lang="ja-JP" altLang="en-US" sz="800" dirty="0">
                <a:effectLst>
                  <a:glow rad="76200">
                    <a:schemeClr val="bg1"/>
                  </a:glow>
                </a:effectLst>
                <a:latin typeface="BIZ UDPゴシック" panose="020B0400000000000000" pitchFamily="50" charset="-128"/>
                <a:ea typeface="BIZ UDPゴシック" panose="020B0400000000000000" pitchFamily="50" charset="-128"/>
              </a:rPr>
              <a:t>広島</a:t>
            </a:r>
          </a:p>
        </p:txBody>
      </p:sp>
      <p:grpSp>
        <p:nvGrpSpPr>
          <p:cNvPr id="553" name="グループ化 552">
            <a:extLst>
              <a:ext uri="{FF2B5EF4-FFF2-40B4-BE49-F238E27FC236}">
                <a16:creationId xmlns:a16="http://schemas.microsoft.com/office/drawing/2014/main" id="{8637F0FA-545E-479C-83C9-28FF45D9DB15}"/>
              </a:ext>
            </a:extLst>
          </p:cNvPr>
          <p:cNvGrpSpPr/>
          <p:nvPr/>
        </p:nvGrpSpPr>
        <p:grpSpPr>
          <a:xfrm rot="-780000">
            <a:off x="-45198" y="2103133"/>
            <a:ext cx="2484011" cy="30395"/>
            <a:chOff x="1106115" y="1018753"/>
            <a:chExt cx="4888163" cy="52643"/>
          </a:xfrm>
          <a:effectLst>
            <a:glow rad="38100">
              <a:schemeClr val="bg1">
                <a:alpha val="90000"/>
              </a:schemeClr>
            </a:glow>
          </a:effectLst>
        </p:grpSpPr>
        <p:cxnSp>
          <p:nvCxnSpPr>
            <p:cNvPr id="554" name="直線コネクタ 553">
              <a:extLst>
                <a:ext uri="{FF2B5EF4-FFF2-40B4-BE49-F238E27FC236}">
                  <a16:creationId xmlns:a16="http://schemas.microsoft.com/office/drawing/2014/main" id="{70957DB0-D326-458B-9DC3-5F742507A56D}"/>
                </a:ext>
              </a:extLst>
            </p:cNvPr>
            <p:cNvCxnSpPr/>
            <p:nvPr/>
          </p:nvCxnSpPr>
          <p:spPr>
            <a:xfrm>
              <a:off x="1106115" y="1021331"/>
              <a:ext cx="488814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5" name="直線コネクタ 554">
              <a:extLst>
                <a:ext uri="{FF2B5EF4-FFF2-40B4-BE49-F238E27FC236}">
                  <a16:creationId xmlns:a16="http://schemas.microsoft.com/office/drawing/2014/main" id="{A7C13276-C147-4401-ACA7-B7C660B9A16F}"/>
                </a:ext>
              </a:extLst>
            </p:cNvPr>
            <p:cNvCxnSpPr/>
            <p:nvPr/>
          </p:nvCxnSpPr>
          <p:spPr>
            <a:xfrm>
              <a:off x="1106136" y="1068452"/>
              <a:ext cx="488814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56" name="正方形/長方形 555">
              <a:extLst>
                <a:ext uri="{FF2B5EF4-FFF2-40B4-BE49-F238E27FC236}">
                  <a16:creationId xmlns:a16="http://schemas.microsoft.com/office/drawing/2014/main" id="{AFD577BA-AF03-4F26-88A5-EAAA5BDA83B0}"/>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正方形/長方形 556">
              <a:extLst>
                <a:ext uri="{FF2B5EF4-FFF2-40B4-BE49-F238E27FC236}">
                  <a16:creationId xmlns:a16="http://schemas.microsoft.com/office/drawing/2014/main" id="{CB86F6AC-81DE-4FBD-9C07-E4D095C34998}"/>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正方形/長方形 557">
              <a:extLst>
                <a:ext uri="{FF2B5EF4-FFF2-40B4-BE49-F238E27FC236}">
                  <a16:creationId xmlns:a16="http://schemas.microsoft.com/office/drawing/2014/main" id="{ADEFC669-DD03-488A-B995-467746012958}"/>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正方形/長方形 558">
              <a:extLst>
                <a:ext uri="{FF2B5EF4-FFF2-40B4-BE49-F238E27FC236}">
                  <a16:creationId xmlns:a16="http://schemas.microsoft.com/office/drawing/2014/main" id="{7F1F3CD2-5596-4B44-B2DC-48FB5DE1C9AF}"/>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0" name="正方形/長方形 559">
              <a:extLst>
                <a:ext uri="{FF2B5EF4-FFF2-40B4-BE49-F238E27FC236}">
                  <a16:creationId xmlns:a16="http://schemas.microsoft.com/office/drawing/2014/main" id="{183EAB28-50CF-46E7-BF60-0A769087EEB0}"/>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1" name="正方形/長方形 560">
              <a:extLst>
                <a:ext uri="{FF2B5EF4-FFF2-40B4-BE49-F238E27FC236}">
                  <a16:creationId xmlns:a16="http://schemas.microsoft.com/office/drawing/2014/main" id="{2CCF8B0E-88DE-407F-A978-8B62919F2965}"/>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正方形/長方形 561">
              <a:extLst>
                <a:ext uri="{FF2B5EF4-FFF2-40B4-BE49-F238E27FC236}">
                  <a16:creationId xmlns:a16="http://schemas.microsoft.com/office/drawing/2014/main" id="{7E1A34C8-9652-40AC-9AD3-356DDE6CBA01}"/>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3" name="正方形/長方形 562">
              <a:extLst>
                <a:ext uri="{FF2B5EF4-FFF2-40B4-BE49-F238E27FC236}">
                  <a16:creationId xmlns:a16="http://schemas.microsoft.com/office/drawing/2014/main" id="{056FB557-C886-4C39-A822-1B431F80A095}"/>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正方形/長方形 563">
              <a:extLst>
                <a:ext uri="{FF2B5EF4-FFF2-40B4-BE49-F238E27FC236}">
                  <a16:creationId xmlns:a16="http://schemas.microsoft.com/office/drawing/2014/main" id="{BA2A8654-C4BD-4D86-B496-9D53A2C16101}"/>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5" name="正方形/長方形 564">
              <a:extLst>
                <a:ext uri="{FF2B5EF4-FFF2-40B4-BE49-F238E27FC236}">
                  <a16:creationId xmlns:a16="http://schemas.microsoft.com/office/drawing/2014/main" id="{ACA8A5BA-53C2-4B71-BAC3-066D363497FF}"/>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6" name="正方形/長方形 565">
              <a:extLst>
                <a:ext uri="{FF2B5EF4-FFF2-40B4-BE49-F238E27FC236}">
                  <a16:creationId xmlns:a16="http://schemas.microsoft.com/office/drawing/2014/main" id="{04C91227-657A-42A6-A8D5-64DB1DC3939E}"/>
                </a:ext>
              </a:extLst>
            </p:cNvPr>
            <p:cNvSpPr/>
            <p:nvPr/>
          </p:nvSpPr>
          <p:spPr>
            <a:xfrm>
              <a:off x="3001393" y="102459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7" name="正方形/長方形 566">
              <a:extLst>
                <a:ext uri="{FF2B5EF4-FFF2-40B4-BE49-F238E27FC236}">
                  <a16:creationId xmlns:a16="http://schemas.microsoft.com/office/drawing/2014/main" id="{D1A617B4-68F3-4983-89DD-72EA59559583}"/>
                </a:ext>
              </a:extLst>
            </p:cNvPr>
            <p:cNvSpPr/>
            <p:nvPr/>
          </p:nvSpPr>
          <p:spPr>
            <a:xfrm>
              <a:off x="3173915" y="1023265"/>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8" name="正方形/長方形 567">
              <a:extLst>
                <a:ext uri="{FF2B5EF4-FFF2-40B4-BE49-F238E27FC236}">
                  <a16:creationId xmlns:a16="http://schemas.microsoft.com/office/drawing/2014/main" id="{C74703F8-267C-45FC-A6FE-01C3D4E3D61B}"/>
                </a:ext>
              </a:extLst>
            </p:cNvPr>
            <p:cNvSpPr/>
            <p:nvPr/>
          </p:nvSpPr>
          <p:spPr>
            <a:xfrm>
              <a:off x="3353854" y="1019039"/>
              <a:ext cx="90000" cy="46801"/>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9" name="正方形/長方形 568">
              <a:extLst>
                <a:ext uri="{FF2B5EF4-FFF2-40B4-BE49-F238E27FC236}">
                  <a16:creationId xmlns:a16="http://schemas.microsoft.com/office/drawing/2014/main" id="{15B37056-5B3A-4E5B-A86C-21C29880C4E4}"/>
                </a:ext>
              </a:extLst>
            </p:cNvPr>
            <p:cNvSpPr/>
            <p:nvPr/>
          </p:nvSpPr>
          <p:spPr>
            <a:xfrm>
              <a:off x="3541532" y="1019038"/>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正方形/長方形 569">
              <a:extLst>
                <a:ext uri="{FF2B5EF4-FFF2-40B4-BE49-F238E27FC236}">
                  <a16:creationId xmlns:a16="http://schemas.microsoft.com/office/drawing/2014/main" id="{AFD14CE2-3C66-4000-94F2-8AF0202BFEA0}"/>
                </a:ext>
              </a:extLst>
            </p:cNvPr>
            <p:cNvSpPr/>
            <p:nvPr/>
          </p:nvSpPr>
          <p:spPr>
            <a:xfrm>
              <a:off x="3724347" y="1019038"/>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正方形/長方形 570">
              <a:extLst>
                <a:ext uri="{FF2B5EF4-FFF2-40B4-BE49-F238E27FC236}">
                  <a16:creationId xmlns:a16="http://schemas.microsoft.com/office/drawing/2014/main" id="{ECC7C819-EF99-4203-8B6E-6497F5B8EBFB}"/>
                </a:ext>
              </a:extLst>
            </p:cNvPr>
            <p:cNvSpPr/>
            <p:nvPr/>
          </p:nvSpPr>
          <p:spPr>
            <a:xfrm>
              <a:off x="3907161" y="101903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2" name="正方形/長方形 571">
              <a:extLst>
                <a:ext uri="{FF2B5EF4-FFF2-40B4-BE49-F238E27FC236}">
                  <a16:creationId xmlns:a16="http://schemas.microsoft.com/office/drawing/2014/main" id="{0DE32A98-42AC-477C-98CB-BDC59505081A}"/>
                </a:ext>
              </a:extLst>
            </p:cNvPr>
            <p:cNvSpPr/>
            <p:nvPr/>
          </p:nvSpPr>
          <p:spPr>
            <a:xfrm>
              <a:off x="4089978" y="1019061"/>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3" name="正方形/長方形 572">
              <a:extLst>
                <a:ext uri="{FF2B5EF4-FFF2-40B4-BE49-F238E27FC236}">
                  <a16:creationId xmlns:a16="http://schemas.microsoft.com/office/drawing/2014/main" id="{26EBBB20-6E19-403D-9AF4-16ABF8332C7E}"/>
                </a:ext>
              </a:extLst>
            </p:cNvPr>
            <p:cNvSpPr/>
            <p:nvPr/>
          </p:nvSpPr>
          <p:spPr>
            <a:xfrm>
              <a:off x="4259678" y="1022280"/>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4" name="正方形/長方形 573">
              <a:extLst>
                <a:ext uri="{FF2B5EF4-FFF2-40B4-BE49-F238E27FC236}">
                  <a16:creationId xmlns:a16="http://schemas.microsoft.com/office/drawing/2014/main" id="{EBA5CB8F-0AFD-4037-AD92-4B9D6ADA56D2}"/>
                </a:ext>
              </a:extLst>
            </p:cNvPr>
            <p:cNvSpPr/>
            <p:nvPr/>
          </p:nvSpPr>
          <p:spPr>
            <a:xfrm>
              <a:off x="4432200" y="1020943"/>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正方形/長方形 574">
              <a:extLst>
                <a:ext uri="{FF2B5EF4-FFF2-40B4-BE49-F238E27FC236}">
                  <a16:creationId xmlns:a16="http://schemas.microsoft.com/office/drawing/2014/main" id="{8DA58D63-A59E-4D18-AEE1-0BB4BDE44705}"/>
                </a:ext>
              </a:extLst>
            </p:cNvPr>
            <p:cNvSpPr/>
            <p:nvPr/>
          </p:nvSpPr>
          <p:spPr>
            <a:xfrm>
              <a:off x="4605584" y="1018753"/>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6" name="正方形/長方形 575">
              <a:extLst>
                <a:ext uri="{FF2B5EF4-FFF2-40B4-BE49-F238E27FC236}">
                  <a16:creationId xmlns:a16="http://schemas.microsoft.com/office/drawing/2014/main" id="{278A33C9-78D2-41C3-8124-E8D9388EA8C3}"/>
                </a:ext>
              </a:extLst>
            </p:cNvPr>
            <p:cNvSpPr/>
            <p:nvPr/>
          </p:nvSpPr>
          <p:spPr>
            <a:xfrm>
              <a:off x="4775284" y="102197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7" name="正方形/長方形 576">
              <a:extLst>
                <a:ext uri="{FF2B5EF4-FFF2-40B4-BE49-F238E27FC236}">
                  <a16:creationId xmlns:a16="http://schemas.microsoft.com/office/drawing/2014/main" id="{327DD86C-CD72-4680-B9BD-7826585D1D7A}"/>
                </a:ext>
              </a:extLst>
            </p:cNvPr>
            <p:cNvSpPr/>
            <p:nvPr/>
          </p:nvSpPr>
          <p:spPr>
            <a:xfrm>
              <a:off x="4947806" y="1020628"/>
              <a:ext cx="90000" cy="46795"/>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8" name="正方形/長方形 577">
              <a:extLst>
                <a:ext uri="{FF2B5EF4-FFF2-40B4-BE49-F238E27FC236}">
                  <a16:creationId xmlns:a16="http://schemas.microsoft.com/office/drawing/2014/main" id="{4810AD4D-972B-4E05-AD37-D18699067E41}"/>
                </a:ext>
              </a:extLst>
            </p:cNvPr>
            <p:cNvSpPr/>
            <p:nvPr/>
          </p:nvSpPr>
          <p:spPr>
            <a:xfrm>
              <a:off x="5124816" y="1023882"/>
              <a:ext cx="90000" cy="46801"/>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9" name="正方形/長方形 578">
              <a:extLst>
                <a:ext uri="{FF2B5EF4-FFF2-40B4-BE49-F238E27FC236}">
                  <a16:creationId xmlns:a16="http://schemas.microsoft.com/office/drawing/2014/main" id="{4E30C7B6-5BA3-4973-9A36-5671477AA6A7}"/>
                </a:ext>
              </a:extLst>
            </p:cNvPr>
            <p:cNvSpPr/>
            <p:nvPr/>
          </p:nvSpPr>
          <p:spPr>
            <a:xfrm>
              <a:off x="5297337" y="1022544"/>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0" name="正方形/長方形 579">
              <a:extLst>
                <a:ext uri="{FF2B5EF4-FFF2-40B4-BE49-F238E27FC236}">
                  <a16:creationId xmlns:a16="http://schemas.microsoft.com/office/drawing/2014/main" id="{F3376D11-9566-4D14-80D0-AA67827718EE}"/>
                </a:ext>
              </a:extLst>
            </p:cNvPr>
            <p:cNvSpPr/>
            <p:nvPr/>
          </p:nvSpPr>
          <p:spPr>
            <a:xfrm>
              <a:off x="5470722" y="1020355"/>
              <a:ext cx="90000" cy="46801"/>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1" name="正方形/長方形 580">
              <a:extLst>
                <a:ext uri="{FF2B5EF4-FFF2-40B4-BE49-F238E27FC236}">
                  <a16:creationId xmlns:a16="http://schemas.microsoft.com/office/drawing/2014/main" id="{8EA75EFF-D01B-4CE7-97C0-5C66B1E454BD}"/>
                </a:ext>
              </a:extLst>
            </p:cNvPr>
            <p:cNvSpPr/>
            <p:nvPr/>
          </p:nvSpPr>
          <p:spPr>
            <a:xfrm>
              <a:off x="5640418" y="1023592"/>
              <a:ext cx="90000" cy="46801"/>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2" name="正方形/長方形 581">
              <a:extLst>
                <a:ext uri="{FF2B5EF4-FFF2-40B4-BE49-F238E27FC236}">
                  <a16:creationId xmlns:a16="http://schemas.microsoft.com/office/drawing/2014/main" id="{5ED804B7-F8E1-4279-8416-1686C28B9E71}"/>
                </a:ext>
              </a:extLst>
            </p:cNvPr>
            <p:cNvSpPr/>
            <p:nvPr/>
          </p:nvSpPr>
          <p:spPr>
            <a:xfrm>
              <a:off x="5812939" y="1022243"/>
              <a:ext cx="90000" cy="46794"/>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3" name="グループ化 582">
            <a:extLst>
              <a:ext uri="{FF2B5EF4-FFF2-40B4-BE49-F238E27FC236}">
                <a16:creationId xmlns:a16="http://schemas.microsoft.com/office/drawing/2014/main" id="{CF06A57C-D646-4CAB-9E9F-0EB9DC7650D7}"/>
              </a:ext>
            </a:extLst>
          </p:cNvPr>
          <p:cNvGrpSpPr/>
          <p:nvPr/>
        </p:nvGrpSpPr>
        <p:grpSpPr>
          <a:xfrm rot="-420000">
            <a:off x="2346069" y="1721920"/>
            <a:ext cx="1836012" cy="30396"/>
            <a:chOff x="1106110" y="1018753"/>
            <a:chExt cx="3613003" cy="52643"/>
          </a:xfrm>
          <a:effectLst>
            <a:glow rad="38100">
              <a:schemeClr val="bg1">
                <a:alpha val="90000"/>
              </a:schemeClr>
            </a:glow>
          </a:effectLst>
        </p:grpSpPr>
        <p:cxnSp>
          <p:nvCxnSpPr>
            <p:cNvPr id="584" name="直線コネクタ 583">
              <a:extLst>
                <a:ext uri="{FF2B5EF4-FFF2-40B4-BE49-F238E27FC236}">
                  <a16:creationId xmlns:a16="http://schemas.microsoft.com/office/drawing/2014/main" id="{18BFD77B-1499-4A37-B9CE-C76D886007B5}"/>
                </a:ext>
              </a:extLst>
            </p:cNvPr>
            <p:cNvCxnSpPr/>
            <p:nvPr/>
          </p:nvCxnSpPr>
          <p:spPr>
            <a:xfrm>
              <a:off x="1106110" y="1021330"/>
              <a:ext cx="361298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5" name="直線コネクタ 584">
              <a:extLst>
                <a:ext uri="{FF2B5EF4-FFF2-40B4-BE49-F238E27FC236}">
                  <a16:creationId xmlns:a16="http://schemas.microsoft.com/office/drawing/2014/main" id="{DBB6B4F1-4762-4D79-9DE9-0DC544592872}"/>
                </a:ext>
              </a:extLst>
            </p:cNvPr>
            <p:cNvCxnSpPr/>
            <p:nvPr/>
          </p:nvCxnSpPr>
          <p:spPr>
            <a:xfrm>
              <a:off x="1106132" y="1068454"/>
              <a:ext cx="361298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86" name="正方形/長方形 585">
              <a:extLst>
                <a:ext uri="{FF2B5EF4-FFF2-40B4-BE49-F238E27FC236}">
                  <a16:creationId xmlns:a16="http://schemas.microsoft.com/office/drawing/2014/main" id="{D6C19109-EC33-41D2-A346-F77DB087A9FC}"/>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正方形/長方形 586">
              <a:extLst>
                <a:ext uri="{FF2B5EF4-FFF2-40B4-BE49-F238E27FC236}">
                  <a16:creationId xmlns:a16="http://schemas.microsoft.com/office/drawing/2014/main" id="{814F1145-34B4-4ED9-90F5-4BA6FBE7EE3E}"/>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正方形/長方形 587">
              <a:extLst>
                <a:ext uri="{FF2B5EF4-FFF2-40B4-BE49-F238E27FC236}">
                  <a16:creationId xmlns:a16="http://schemas.microsoft.com/office/drawing/2014/main" id="{0E5AC19E-0F9B-468A-8DCF-54DB5E708DBC}"/>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正方形/長方形 588">
              <a:extLst>
                <a:ext uri="{FF2B5EF4-FFF2-40B4-BE49-F238E27FC236}">
                  <a16:creationId xmlns:a16="http://schemas.microsoft.com/office/drawing/2014/main" id="{CA3DA12C-0B12-49F6-A136-4940B5D63EE0}"/>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0" name="正方形/長方形 589">
              <a:extLst>
                <a:ext uri="{FF2B5EF4-FFF2-40B4-BE49-F238E27FC236}">
                  <a16:creationId xmlns:a16="http://schemas.microsoft.com/office/drawing/2014/main" id="{FDBA8202-89A8-496A-A761-988F614CCA1A}"/>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1" name="正方形/長方形 590">
              <a:extLst>
                <a:ext uri="{FF2B5EF4-FFF2-40B4-BE49-F238E27FC236}">
                  <a16:creationId xmlns:a16="http://schemas.microsoft.com/office/drawing/2014/main" id="{68F71BF5-8E56-4957-9D9F-E9EAE1144784}"/>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正方形/長方形 591">
              <a:extLst>
                <a:ext uri="{FF2B5EF4-FFF2-40B4-BE49-F238E27FC236}">
                  <a16:creationId xmlns:a16="http://schemas.microsoft.com/office/drawing/2014/main" id="{CC922D16-463E-4D81-896D-DD61C5D81E9D}"/>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正方形/長方形 592">
              <a:extLst>
                <a:ext uri="{FF2B5EF4-FFF2-40B4-BE49-F238E27FC236}">
                  <a16:creationId xmlns:a16="http://schemas.microsoft.com/office/drawing/2014/main" id="{8BE1D8E9-06C7-4DC8-BB22-500452BF7E40}"/>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正方形/長方形 593">
              <a:extLst>
                <a:ext uri="{FF2B5EF4-FFF2-40B4-BE49-F238E27FC236}">
                  <a16:creationId xmlns:a16="http://schemas.microsoft.com/office/drawing/2014/main" id="{2EAEB7D5-2853-484B-97FD-DBD8762AC59C}"/>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正方形/長方形 594">
              <a:extLst>
                <a:ext uri="{FF2B5EF4-FFF2-40B4-BE49-F238E27FC236}">
                  <a16:creationId xmlns:a16="http://schemas.microsoft.com/office/drawing/2014/main" id="{3FB20B5A-3C2D-4A58-BC8E-1A771031111A}"/>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6" name="正方形/長方形 595">
              <a:extLst>
                <a:ext uri="{FF2B5EF4-FFF2-40B4-BE49-F238E27FC236}">
                  <a16:creationId xmlns:a16="http://schemas.microsoft.com/office/drawing/2014/main" id="{A4C62536-E048-470E-B9F7-7D1FB94CB103}"/>
                </a:ext>
              </a:extLst>
            </p:cNvPr>
            <p:cNvSpPr/>
            <p:nvPr/>
          </p:nvSpPr>
          <p:spPr>
            <a:xfrm>
              <a:off x="3001393" y="102459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7" name="正方形/長方形 596">
              <a:extLst>
                <a:ext uri="{FF2B5EF4-FFF2-40B4-BE49-F238E27FC236}">
                  <a16:creationId xmlns:a16="http://schemas.microsoft.com/office/drawing/2014/main" id="{F478CCF6-175C-4CB1-ADEC-6D9E30BC55BC}"/>
                </a:ext>
              </a:extLst>
            </p:cNvPr>
            <p:cNvSpPr/>
            <p:nvPr/>
          </p:nvSpPr>
          <p:spPr>
            <a:xfrm>
              <a:off x="3173915" y="1023265"/>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8" name="正方形/長方形 597">
              <a:extLst>
                <a:ext uri="{FF2B5EF4-FFF2-40B4-BE49-F238E27FC236}">
                  <a16:creationId xmlns:a16="http://schemas.microsoft.com/office/drawing/2014/main" id="{98AD25F0-054A-4B4E-8DCC-22F09DF55927}"/>
                </a:ext>
              </a:extLst>
            </p:cNvPr>
            <p:cNvSpPr/>
            <p:nvPr/>
          </p:nvSpPr>
          <p:spPr>
            <a:xfrm>
              <a:off x="3353854" y="1019039"/>
              <a:ext cx="90000" cy="46801"/>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9" name="正方形/長方形 598">
              <a:extLst>
                <a:ext uri="{FF2B5EF4-FFF2-40B4-BE49-F238E27FC236}">
                  <a16:creationId xmlns:a16="http://schemas.microsoft.com/office/drawing/2014/main" id="{16C684C8-465C-4734-9373-BEE76180E8F0}"/>
                </a:ext>
              </a:extLst>
            </p:cNvPr>
            <p:cNvSpPr/>
            <p:nvPr/>
          </p:nvSpPr>
          <p:spPr>
            <a:xfrm>
              <a:off x="3541532" y="1019038"/>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正方形/長方形 599">
              <a:extLst>
                <a:ext uri="{FF2B5EF4-FFF2-40B4-BE49-F238E27FC236}">
                  <a16:creationId xmlns:a16="http://schemas.microsoft.com/office/drawing/2014/main" id="{01B9776D-BAC2-408B-8778-9B5FFA908750}"/>
                </a:ext>
              </a:extLst>
            </p:cNvPr>
            <p:cNvSpPr/>
            <p:nvPr/>
          </p:nvSpPr>
          <p:spPr>
            <a:xfrm>
              <a:off x="3724347" y="1019038"/>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1" name="正方形/長方形 600">
              <a:extLst>
                <a:ext uri="{FF2B5EF4-FFF2-40B4-BE49-F238E27FC236}">
                  <a16:creationId xmlns:a16="http://schemas.microsoft.com/office/drawing/2014/main" id="{712AF0B9-C381-4703-B723-CF2CC87AC418}"/>
                </a:ext>
              </a:extLst>
            </p:cNvPr>
            <p:cNvSpPr/>
            <p:nvPr/>
          </p:nvSpPr>
          <p:spPr>
            <a:xfrm>
              <a:off x="3907161" y="101903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正方形/長方形 601">
              <a:extLst>
                <a:ext uri="{FF2B5EF4-FFF2-40B4-BE49-F238E27FC236}">
                  <a16:creationId xmlns:a16="http://schemas.microsoft.com/office/drawing/2014/main" id="{A89C1FB6-65A0-4572-9C11-EE8B4204D447}"/>
                </a:ext>
              </a:extLst>
            </p:cNvPr>
            <p:cNvSpPr/>
            <p:nvPr/>
          </p:nvSpPr>
          <p:spPr>
            <a:xfrm>
              <a:off x="4089978" y="1019061"/>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正方形/長方形 602">
              <a:extLst>
                <a:ext uri="{FF2B5EF4-FFF2-40B4-BE49-F238E27FC236}">
                  <a16:creationId xmlns:a16="http://schemas.microsoft.com/office/drawing/2014/main" id="{6FCE0238-9472-4F9E-BC84-C200A28F68AE}"/>
                </a:ext>
              </a:extLst>
            </p:cNvPr>
            <p:cNvSpPr/>
            <p:nvPr/>
          </p:nvSpPr>
          <p:spPr>
            <a:xfrm>
              <a:off x="4259678" y="1022280"/>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正方形/長方形 603">
              <a:extLst>
                <a:ext uri="{FF2B5EF4-FFF2-40B4-BE49-F238E27FC236}">
                  <a16:creationId xmlns:a16="http://schemas.microsoft.com/office/drawing/2014/main" id="{1E732C10-D631-47AB-8FF3-E850297428B8}"/>
                </a:ext>
              </a:extLst>
            </p:cNvPr>
            <p:cNvSpPr/>
            <p:nvPr/>
          </p:nvSpPr>
          <p:spPr>
            <a:xfrm>
              <a:off x="4432200" y="1020943"/>
              <a:ext cx="90000" cy="4679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正方形/長方形 604">
              <a:extLst>
                <a:ext uri="{FF2B5EF4-FFF2-40B4-BE49-F238E27FC236}">
                  <a16:creationId xmlns:a16="http://schemas.microsoft.com/office/drawing/2014/main" id="{A760011F-A65A-4A77-970F-A005338285B5}"/>
                </a:ext>
              </a:extLst>
            </p:cNvPr>
            <p:cNvSpPr/>
            <p:nvPr/>
          </p:nvSpPr>
          <p:spPr>
            <a:xfrm>
              <a:off x="4605584" y="1018753"/>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6" name="楕円 605">
            <a:extLst>
              <a:ext uri="{FF2B5EF4-FFF2-40B4-BE49-F238E27FC236}">
                <a16:creationId xmlns:a16="http://schemas.microsoft.com/office/drawing/2014/main" id="{38DDB1FF-AAF8-46FA-B711-D9751E299F03}"/>
              </a:ext>
            </a:extLst>
          </p:cNvPr>
          <p:cNvSpPr/>
          <p:nvPr/>
        </p:nvSpPr>
        <p:spPr>
          <a:xfrm rot="20640000">
            <a:off x="4095309" y="1569348"/>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楕円 606">
            <a:extLst>
              <a:ext uri="{FF2B5EF4-FFF2-40B4-BE49-F238E27FC236}">
                <a16:creationId xmlns:a16="http://schemas.microsoft.com/office/drawing/2014/main" id="{6C89F2F6-63E0-47AD-8F5A-ABAB01E5FBBD}"/>
              </a:ext>
            </a:extLst>
          </p:cNvPr>
          <p:cNvSpPr/>
          <p:nvPr/>
        </p:nvSpPr>
        <p:spPr>
          <a:xfrm rot="20640000">
            <a:off x="2331388" y="1787444"/>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8" name="グループ化 607">
            <a:extLst>
              <a:ext uri="{FF2B5EF4-FFF2-40B4-BE49-F238E27FC236}">
                <a16:creationId xmlns:a16="http://schemas.microsoft.com/office/drawing/2014/main" id="{CE5E1A9F-FF29-4F4D-9D5A-C96978DF1665}"/>
              </a:ext>
            </a:extLst>
          </p:cNvPr>
          <p:cNvGrpSpPr/>
          <p:nvPr/>
        </p:nvGrpSpPr>
        <p:grpSpPr>
          <a:xfrm rot="20220000">
            <a:off x="4083976" y="1376929"/>
            <a:ext cx="1224001" cy="23957"/>
            <a:chOff x="1080726" y="1021377"/>
            <a:chExt cx="2120034" cy="47142"/>
          </a:xfrm>
          <a:effectLst>
            <a:glow rad="50800">
              <a:schemeClr val="bg1">
                <a:alpha val="80000"/>
              </a:schemeClr>
            </a:glow>
          </a:effectLst>
        </p:grpSpPr>
        <p:cxnSp>
          <p:nvCxnSpPr>
            <p:cNvPr id="609" name="直線コネクタ 608">
              <a:extLst>
                <a:ext uri="{FF2B5EF4-FFF2-40B4-BE49-F238E27FC236}">
                  <a16:creationId xmlns:a16="http://schemas.microsoft.com/office/drawing/2014/main" id="{31064F48-C16B-45F2-A81D-FF992067E3AA}"/>
                </a:ext>
              </a:extLst>
            </p:cNvPr>
            <p:cNvCxnSpPr/>
            <p:nvPr/>
          </p:nvCxnSpPr>
          <p:spPr>
            <a:xfrm>
              <a:off x="1080726" y="1021377"/>
              <a:ext cx="212003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0" name="直線コネクタ 609">
              <a:extLst>
                <a:ext uri="{FF2B5EF4-FFF2-40B4-BE49-F238E27FC236}">
                  <a16:creationId xmlns:a16="http://schemas.microsoft.com/office/drawing/2014/main" id="{9EFE8FAA-C819-4C53-B989-011CCAA9759A}"/>
                </a:ext>
              </a:extLst>
            </p:cNvPr>
            <p:cNvCxnSpPr/>
            <p:nvPr/>
          </p:nvCxnSpPr>
          <p:spPr>
            <a:xfrm>
              <a:off x="1080726" y="1068519"/>
              <a:ext cx="2120034" cy="0"/>
            </a:xfrm>
            <a:prstGeom prst="line">
              <a:avLst/>
            </a:prstGeom>
            <a:ln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11" name="正方形/長方形 610">
              <a:extLst>
                <a:ext uri="{FF2B5EF4-FFF2-40B4-BE49-F238E27FC236}">
                  <a16:creationId xmlns:a16="http://schemas.microsoft.com/office/drawing/2014/main" id="{6DA41A23-C054-499C-AA4B-9B4FB29D607F}"/>
                </a:ext>
              </a:extLst>
            </p:cNvPr>
            <p:cNvSpPr/>
            <p:nvPr/>
          </p:nvSpPr>
          <p:spPr>
            <a:xfrm>
              <a:off x="115550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2" name="正方形/長方形 611">
              <a:extLst>
                <a:ext uri="{FF2B5EF4-FFF2-40B4-BE49-F238E27FC236}">
                  <a16:creationId xmlns:a16="http://schemas.microsoft.com/office/drawing/2014/main" id="{A0D7F7EC-BED8-4D05-8858-2476C9BE4853}"/>
                </a:ext>
              </a:extLst>
            </p:cNvPr>
            <p:cNvSpPr/>
            <p:nvPr/>
          </p:nvSpPr>
          <p:spPr>
            <a:xfrm>
              <a:off x="134416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3" name="正方形/長方形 612">
              <a:extLst>
                <a:ext uri="{FF2B5EF4-FFF2-40B4-BE49-F238E27FC236}">
                  <a16:creationId xmlns:a16="http://schemas.microsoft.com/office/drawing/2014/main" id="{A4905837-993E-4D00-86A4-EAF5E64B703E}"/>
                </a:ext>
              </a:extLst>
            </p:cNvPr>
            <p:cNvSpPr/>
            <p:nvPr/>
          </p:nvSpPr>
          <p:spPr>
            <a:xfrm>
              <a:off x="153282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 name="正方形/長方形 613">
              <a:extLst>
                <a:ext uri="{FF2B5EF4-FFF2-40B4-BE49-F238E27FC236}">
                  <a16:creationId xmlns:a16="http://schemas.microsoft.com/office/drawing/2014/main" id="{235B33FE-6B48-4A91-8808-425FB3EC44B3}"/>
                </a:ext>
              </a:extLst>
            </p:cNvPr>
            <p:cNvSpPr/>
            <p:nvPr/>
          </p:nvSpPr>
          <p:spPr>
            <a:xfrm>
              <a:off x="171545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 name="正方形/長方形 614">
              <a:extLst>
                <a:ext uri="{FF2B5EF4-FFF2-40B4-BE49-F238E27FC236}">
                  <a16:creationId xmlns:a16="http://schemas.microsoft.com/office/drawing/2014/main" id="{74743FEA-70B4-497B-928A-521A0F194B53}"/>
                </a:ext>
              </a:extLst>
            </p:cNvPr>
            <p:cNvSpPr/>
            <p:nvPr/>
          </p:nvSpPr>
          <p:spPr>
            <a:xfrm>
              <a:off x="190313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正方形/長方形 615">
              <a:extLst>
                <a:ext uri="{FF2B5EF4-FFF2-40B4-BE49-F238E27FC236}">
                  <a16:creationId xmlns:a16="http://schemas.microsoft.com/office/drawing/2014/main" id="{EA178D61-F5D0-40E5-B943-FCB46B91ACEC}"/>
                </a:ext>
              </a:extLst>
            </p:cNvPr>
            <p:cNvSpPr/>
            <p:nvPr/>
          </p:nvSpPr>
          <p:spPr>
            <a:xfrm>
              <a:off x="2090810"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7" name="正方形/長方形 616">
              <a:extLst>
                <a:ext uri="{FF2B5EF4-FFF2-40B4-BE49-F238E27FC236}">
                  <a16:creationId xmlns:a16="http://schemas.microsoft.com/office/drawing/2014/main" id="{75290E7B-A36D-4AE1-83DD-F99DAC467AF6}"/>
                </a:ext>
              </a:extLst>
            </p:cNvPr>
            <p:cNvSpPr/>
            <p:nvPr/>
          </p:nvSpPr>
          <p:spPr>
            <a:xfrm>
              <a:off x="227848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8" name="正方形/長方形 617">
              <a:extLst>
                <a:ext uri="{FF2B5EF4-FFF2-40B4-BE49-F238E27FC236}">
                  <a16:creationId xmlns:a16="http://schemas.microsoft.com/office/drawing/2014/main" id="{9374A24C-7DA5-4039-8A9B-0B12AF292475}"/>
                </a:ext>
              </a:extLst>
            </p:cNvPr>
            <p:cNvSpPr/>
            <p:nvPr/>
          </p:nvSpPr>
          <p:spPr>
            <a:xfrm>
              <a:off x="246130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9" name="正方形/長方形 618">
              <a:extLst>
                <a:ext uri="{FF2B5EF4-FFF2-40B4-BE49-F238E27FC236}">
                  <a16:creationId xmlns:a16="http://schemas.microsoft.com/office/drawing/2014/main" id="{2F437846-EBFB-44A4-815E-E72F14704BE7}"/>
                </a:ext>
              </a:extLst>
            </p:cNvPr>
            <p:cNvSpPr/>
            <p:nvPr/>
          </p:nvSpPr>
          <p:spPr>
            <a:xfrm>
              <a:off x="2644117"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正方形/長方形 619">
              <a:extLst>
                <a:ext uri="{FF2B5EF4-FFF2-40B4-BE49-F238E27FC236}">
                  <a16:creationId xmlns:a16="http://schemas.microsoft.com/office/drawing/2014/main" id="{EDBE0A5B-73AA-4A00-808D-E5A6C7A19A0F}"/>
                </a:ext>
              </a:extLst>
            </p:cNvPr>
            <p:cNvSpPr/>
            <p:nvPr/>
          </p:nvSpPr>
          <p:spPr>
            <a:xfrm>
              <a:off x="282693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1" name="正方形/長方形 620">
              <a:extLst>
                <a:ext uri="{FF2B5EF4-FFF2-40B4-BE49-F238E27FC236}">
                  <a16:creationId xmlns:a16="http://schemas.microsoft.com/office/drawing/2014/main" id="{9A9F0C2E-E6A1-4458-9FD4-F260EC0ADF64}"/>
                </a:ext>
              </a:extLst>
            </p:cNvPr>
            <p:cNvSpPr/>
            <p:nvPr/>
          </p:nvSpPr>
          <p:spPr>
            <a:xfrm>
              <a:off x="3012106"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2" name="楕円 621">
            <a:extLst>
              <a:ext uri="{FF2B5EF4-FFF2-40B4-BE49-F238E27FC236}">
                <a16:creationId xmlns:a16="http://schemas.microsoft.com/office/drawing/2014/main" id="{A4169CAC-D941-4F37-A610-F328CD46E8B8}"/>
              </a:ext>
            </a:extLst>
          </p:cNvPr>
          <p:cNvSpPr/>
          <p:nvPr/>
        </p:nvSpPr>
        <p:spPr>
          <a:xfrm rot="20640000">
            <a:off x="5197407" y="1097340"/>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3" name="楕円 622">
            <a:extLst>
              <a:ext uri="{FF2B5EF4-FFF2-40B4-BE49-F238E27FC236}">
                <a16:creationId xmlns:a16="http://schemas.microsoft.com/office/drawing/2014/main" id="{785F751E-5AEA-45DB-8607-2CC5245F9797}"/>
              </a:ext>
            </a:extLst>
          </p:cNvPr>
          <p:cNvSpPr/>
          <p:nvPr/>
        </p:nvSpPr>
        <p:spPr>
          <a:xfrm rot="20640000">
            <a:off x="4095857" y="1569410"/>
            <a:ext cx="108000" cy="108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4" name="楕円 623">
            <a:extLst>
              <a:ext uri="{FF2B5EF4-FFF2-40B4-BE49-F238E27FC236}">
                <a16:creationId xmlns:a16="http://schemas.microsoft.com/office/drawing/2014/main" id="{68639CC0-FE47-411D-A516-D5953BE2E956}"/>
              </a:ext>
            </a:extLst>
          </p:cNvPr>
          <p:cNvSpPr/>
          <p:nvPr/>
        </p:nvSpPr>
        <p:spPr>
          <a:xfrm rot="20640000">
            <a:off x="8877584" y="1947909"/>
            <a:ext cx="90000" cy="91470"/>
          </a:xfrm>
          <a:prstGeom prst="ellipse">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5" name="正方形/長方形 624">
            <a:extLst>
              <a:ext uri="{FF2B5EF4-FFF2-40B4-BE49-F238E27FC236}">
                <a16:creationId xmlns:a16="http://schemas.microsoft.com/office/drawing/2014/main" id="{DEC1B9B8-DE19-4E21-A92A-7F3D0D50487B}"/>
              </a:ext>
            </a:extLst>
          </p:cNvPr>
          <p:cNvSpPr/>
          <p:nvPr/>
        </p:nvSpPr>
        <p:spPr>
          <a:xfrm rot="21600000">
            <a:off x="8731004" y="2089126"/>
            <a:ext cx="360000" cy="1097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dirty="0">
                <a:latin typeface="BIZ UDPゴシック" panose="020B0400000000000000" pitchFamily="50" charset="-128"/>
                <a:ea typeface="BIZ UDPゴシック" panose="020B0400000000000000" pitchFamily="50" charset="-128"/>
              </a:rPr>
              <a:t>関西空港</a:t>
            </a:r>
          </a:p>
        </p:txBody>
      </p:sp>
      <p:sp>
        <p:nvSpPr>
          <p:cNvPr id="626" name="正方形/長方形 625">
            <a:extLst>
              <a:ext uri="{FF2B5EF4-FFF2-40B4-BE49-F238E27FC236}">
                <a16:creationId xmlns:a16="http://schemas.microsoft.com/office/drawing/2014/main" id="{4A2FDF53-A5C0-4677-8534-4E43D499642E}"/>
              </a:ext>
            </a:extLst>
          </p:cNvPr>
          <p:cNvSpPr/>
          <p:nvPr/>
        </p:nvSpPr>
        <p:spPr>
          <a:xfrm rot="21600000">
            <a:off x="8828955" y="1189776"/>
            <a:ext cx="360000" cy="1097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dirty="0">
                <a:latin typeface="BIZ UDPゴシック" panose="020B0400000000000000" pitchFamily="50" charset="-128"/>
                <a:ea typeface="BIZ UDPゴシック" panose="020B0400000000000000" pitchFamily="50" charset="-128"/>
              </a:rPr>
              <a:t>神戸空港</a:t>
            </a:r>
          </a:p>
        </p:txBody>
      </p:sp>
      <p:sp>
        <p:nvSpPr>
          <p:cNvPr id="627" name="楕円 626">
            <a:extLst>
              <a:ext uri="{FF2B5EF4-FFF2-40B4-BE49-F238E27FC236}">
                <a16:creationId xmlns:a16="http://schemas.microsoft.com/office/drawing/2014/main" id="{EA74B517-3E3B-4360-8FA6-35DD8DDAD023}"/>
              </a:ext>
            </a:extLst>
          </p:cNvPr>
          <p:cNvSpPr/>
          <p:nvPr/>
        </p:nvSpPr>
        <p:spPr>
          <a:xfrm rot="20640000">
            <a:off x="8830946" y="1064207"/>
            <a:ext cx="90000" cy="91470"/>
          </a:xfrm>
          <a:prstGeom prst="ellipse">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8" name="楕円 627">
            <a:extLst>
              <a:ext uri="{FF2B5EF4-FFF2-40B4-BE49-F238E27FC236}">
                <a16:creationId xmlns:a16="http://schemas.microsoft.com/office/drawing/2014/main" id="{DBF93CB0-9BD4-4040-9906-3C3E9606CDA8}"/>
              </a:ext>
            </a:extLst>
          </p:cNvPr>
          <p:cNvSpPr/>
          <p:nvPr/>
        </p:nvSpPr>
        <p:spPr>
          <a:xfrm rot="20640000">
            <a:off x="9361391" y="558722"/>
            <a:ext cx="90000" cy="91470"/>
          </a:xfrm>
          <a:prstGeom prst="ellipse">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9" name="正方形/長方形 628">
            <a:extLst>
              <a:ext uri="{FF2B5EF4-FFF2-40B4-BE49-F238E27FC236}">
                <a16:creationId xmlns:a16="http://schemas.microsoft.com/office/drawing/2014/main" id="{24F88B34-CB4C-4DB5-BF95-DBFC3E402CE3}"/>
              </a:ext>
            </a:extLst>
          </p:cNvPr>
          <p:cNvSpPr/>
          <p:nvPr/>
        </p:nvSpPr>
        <p:spPr>
          <a:xfrm rot="21600000">
            <a:off x="9026740" y="412155"/>
            <a:ext cx="360000" cy="1097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dirty="0">
                <a:latin typeface="BIZ UDPゴシック" panose="020B0400000000000000" pitchFamily="50" charset="-128"/>
                <a:ea typeface="BIZ UDPゴシック" panose="020B0400000000000000" pitchFamily="50" charset="-128"/>
              </a:rPr>
              <a:t>伊丹空港</a:t>
            </a:r>
          </a:p>
        </p:txBody>
      </p:sp>
      <p:sp>
        <p:nvSpPr>
          <p:cNvPr id="630" name="楕円 629">
            <a:extLst>
              <a:ext uri="{FF2B5EF4-FFF2-40B4-BE49-F238E27FC236}">
                <a16:creationId xmlns:a16="http://schemas.microsoft.com/office/drawing/2014/main" id="{2B35EAD2-189C-4A3E-AAE8-39937F53CF27}"/>
              </a:ext>
            </a:extLst>
          </p:cNvPr>
          <p:cNvSpPr/>
          <p:nvPr/>
        </p:nvSpPr>
        <p:spPr>
          <a:xfrm rot="20640000">
            <a:off x="8704232" y="2388995"/>
            <a:ext cx="90000" cy="91470"/>
          </a:xfrm>
          <a:prstGeom prst="ellipse">
            <a:avLst/>
          </a:prstGeom>
          <a:solidFill>
            <a:srgbClr val="66C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1" name="テキスト ボックス 630">
            <a:extLst>
              <a:ext uri="{FF2B5EF4-FFF2-40B4-BE49-F238E27FC236}">
                <a16:creationId xmlns:a16="http://schemas.microsoft.com/office/drawing/2014/main" id="{7BFB1375-FBBB-4134-B464-8F1AAA52CE6A}"/>
              </a:ext>
            </a:extLst>
          </p:cNvPr>
          <p:cNvSpPr txBox="1"/>
          <p:nvPr/>
        </p:nvSpPr>
        <p:spPr>
          <a:xfrm rot="21600000">
            <a:off x="8430911" y="2276015"/>
            <a:ext cx="348004" cy="92333"/>
          </a:xfrm>
          <a:prstGeom prst="rect">
            <a:avLst/>
          </a:prstGeom>
          <a:noFill/>
        </p:spPr>
        <p:txBody>
          <a:bodyPr wrap="square" lIns="0" tIns="0" rIns="0" bIns="0" rtlCol="0">
            <a:spAutoFit/>
          </a:bodyPr>
          <a:lstStyle/>
          <a:p>
            <a:pPr algn="ctr"/>
            <a:r>
              <a:rPr kumimoji="1" lang="ja-JP" altLang="en-US" sz="600" dirty="0">
                <a:solidFill>
                  <a:srgbClr val="66CCFF"/>
                </a:solidFill>
                <a:effectLst>
                  <a:glow rad="76200">
                    <a:schemeClr val="bg1"/>
                  </a:glow>
                </a:effectLst>
                <a:latin typeface="BIZ UDPゴシック" panose="020B0400000000000000" pitchFamily="50" charset="-128"/>
                <a:ea typeface="BIZ UDPゴシック" panose="020B0400000000000000" pitchFamily="50" charset="-128"/>
              </a:rPr>
              <a:t>和歌山港</a:t>
            </a:r>
          </a:p>
        </p:txBody>
      </p:sp>
      <p:cxnSp>
        <p:nvCxnSpPr>
          <p:cNvPr id="632" name="直線コネクタ 631">
            <a:extLst>
              <a:ext uri="{FF2B5EF4-FFF2-40B4-BE49-F238E27FC236}">
                <a16:creationId xmlns:a16="http://schemas.microsoft.com/office/drawing/2014/main" id="{2B6BE91B-5A5A-408A-8ECC-8BC97E4CACCD}"/>
              </a:ext>
            </a:extLst>
          </p:cNvPr>
          <p:cNvCxnSpPr>
            <a:cxnSpLocks/>
          </p:cNvCxnSpPr>
          <p:nvPr/>
        </p:nvCxnSpPr>
        <p:spPr>
          <a:xfrm rot="20520000">
            <a:off x="7522754" y="2638153"/>
            <a:ext cx="1205505" cy="0"/>
          </a:xfrm>
          <a:prstGeom prst="line">
            <a:avLst/>
          </a:prstGeom>
          <a:ln w="25400" cap="rnd">
            <a:solidFill>
              <a:srgbClr val="66CCFF"/>
            </a:solidFill>
            <a:prstDash val="sysDash"/>
          </a:ln>
        </p:spPr>
        <p:style>
          <a:lnRef idx="1">
            <a:schemeClr val="accent1"/>
          </a:lnRef>
          <a:fillRef idx="0">
            <a:schemeClr val="accent1"/>
          </a:fillRef>
          <a:effectRef idx="0">
            <a:schemeClr val="accent1"/>
          </a:effectRef>
          <a:fontRef idx="minor">
            <a:schemeClr val="tx1"/>
          </a:fontRef>
        </p:style>
      </p:cxnSp>
      <p:sp>
        <p:nvSpPr>
          <p:cNvPr id="633" name="テキスト ボックス 632">
            <a:extLst>
              <a:ext uri="{FF2B5EF4-FFF2-40B4-BE49-F238E27FC236}">
                <a16:creationId xmlns:a16="http://schemas.microsoft.com/office/drawing/2014/main" id="{D25B81A2-F35E-485C-AE66-382B94982C86}"/>
              </a:ext>
            </a:extLst>
          </p:cNvPr>
          <p:cNvSpPr txBox="1"/>
          <p:nvPr/>
        </p:nvSpPr>
        <p:spPr>
          <a:xfrm rot="21600000">
            <a:off x="7541376" y="2721224"/>
            <a:ext cx="267861" cy="92333"/>
          </a:xfrm>
          <a:prstGeom prst="rect">
            <a:avLst/>
          </a:prstGeom>
          <a:noFill/>
        </p:spPr>
        <p:txBody>
          <a:bodyPr wrap="square" lIns="0" tIns="0" rIns="0" bIns="0" rtlCol="0">
            <a:spAutoFit/>
          </a:bodyPr>
          <a:lstStyle/>
          <a:p>
            <a:pPr algn="ctr"/>
            <a:r>
              <a:rPr kumimoji="1" lang="ja-JP" altLang="en-US" sz="600" dirty="0">
                <a:solidFill>
                  <a:srgbClr val="66CCFF"/>
                </a:solidFill>
                <a:effectLst>
                  <a:glow rad="76200">
                    <a:schemeClr val="bg1"/>
                  </a:glow>
                </a:effectLst>
                <a:latin typeface="BIZ UDPゴシック" panose="020B0400000000000000" pitchFamily="50" charset="-128"/>
                <a:ea typeface="BIZ UDPゴシック" panose="020B0400000000000000" pitchFamily="50" charset="-128"/>
              </a:rPr>
              <a:t>徳島港</a:t>
            </a:r>
          </a:p>
        </p:txBody>
      </p:sp>
      <p:sp>
        <p:nvSpPr>
          <p:cNvPr id="634" name="テキスト ボックス 633">
            <a:extLst>
              <a:ext uri="{FF2B5EF4-FFF2-40B4-BE49-F238E27FC236}">
                <a16:creationId xmlns:a16="http://schemas.microsoft.com/office/drawing/2014/main" id="{9746AF2D-D170-4F1E-ABA3-6DE8B6EB9A7E}"/>
              </a:ext>
            </a:extLst>
          </p:cNvPr>
          <p:cNvSpPr txBox="1"/>
          <p:nvPr/>
        </p:nvSpPr>
        <p:spPr>
          <a:xfrm rot="21600000">
            <a:off x="7098091" y="2608070"/>
            <a:ext cx="311769" cy="92333"/>
          </a:xfrm>
          <a:prstGeom prst="rect">
            <a:avLst/>
          </a:prstGeom>
          <a:noFill/>
        </p:spPr>
        <p:txBody>
          <a:bodyPr wrap="square" lIns="0" tIns="0" rIns="0" bIns="0" rtlCol="0">
            <a:spAutoFit/>
          </a:bodyPr>
          <a:lstStyle/>
          <a:p>
            <a:pPr algn="ctr"/>
            <a:r>
              <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rPr>
              <a:t>徳島</a:t>
            </a:r>
            <a:r>
              <a:rPr kumimoji="1" lang="en-US" altLang="ja-JP" sz="6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600" dirty="0">
              <a:effectLst>
                <a:glow rad="76200">
                  <a:schemeClr val="bg1"/>
                </a:glow>
              </a:effectLst>
              <a:latin typeface="BIZ UDPゴシック" panose="020B0400000000000000" pitchFamily="50" charset="-128"/>
              <a:ea typeface="BIZ UDPゴシック" panose="020B0400000000000000" pitchFamily="50" charset="-128"/>
            </a:endParaRPr>
          </a:p>
        </p:txBody>
      </p:sp>
      <p:grpSp>
        <p:nvGrpSpPr>
          <p:cNvPr id="647" name="グループ化 646">
            <a:extLst>
              <a:ext uri="{FF2B5EF4-FFF2-40B4-BE49-F238E27FC236}">
                <a16:creationId xmlns:a16="http://schemas.microsoft.com/office/drawing/2014/main" id="{2C173E08-76C2-442D-A19B-01FF02344BD2}"/>
              </a:ext>
            </a:extLst>
          </p:cNvPr>
          <p:cNvGrpSpPr/>
          <p:nvPr/>
        </p:nvGrpSpPr>
        <p:grpSpPr>
          <a:xfrm>
            <a:off x="4836201" y="4882124"/>
            <a:ext cx="4158936" cy="734261"/>
            <a:chOff x="5333938" y="5612013"/>
            <a:chExt cx="4158936" cy="734261"/>
          </a:xfrm>
        </p:grpSpPr>
        <p:sp>
          <p:nvSpPr>
            <p:cNvPr id="646" name="正方形/長方形 645">
              <a:extLst>
                <a:ext uri="{FF2B5EF4-FFF2-40B4-BE49-F238E27FC236}">
                  <a16:creationId xmlns:a16="http://schemas.microsoft.com/office/drawing/2014/main" id="{FB13B576-CDEA-4A08-B39E-27D617FF16ED}"/>
                </a:ext>
              </a:extLst>
            </p:cNvPr>
            <p:cNvSpPr/>
            <p:nvPr/>
          </p:nvSpPr>
          <p:spPr>
            <a:xfrm>
              <a:off x="5692544" y="5612013"/>
              <a:ext cx="3800330" cy="734261"/>
            </a:xfrm>
            <a:prstGeom prst="rect">
              <a:avLst/>
            </a:prstGeom>
            <a:solidFill>
              <a:srgbClr val="FFFFFF">
                <a:alpha val="50196"/>
              </a:srgbClr>
            </a:solidFill>
            <a:ln>
              <a:solidFill>
                <a:srgbClr val="261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08">
              <a:extLst>
                <a:ext uri="{FF2B5EF4-FFF2-40B4-BE49-F238E27FC236}">
                  <a16:creationId xmlns:a16="http://schemas.microsoft.com/office/drawing/2014/main" id="{97E4390B-50E9-4547-9458-034885EDB74B}"/>
                </a:ext>
              </a:extLst>
            </p:cNvPr>
            <p:cNvSpPr txBox="1"/>
            <p:nvPr/>
          </p:nvSpPr>
          <p:spPr>
            <a:xfrm rot="20640000">
              <a:off x="5379942" y="5825279"/>
              <a:ext cx="140547" cy="62561"/>
            </a:xfrm>
            <a:prstGeom prst="rect">
              <a:avLst/>
            </a:prstGeom>
            <a:noFill/>
          </p:spPr>
          <p:txBody>
            <a:bodyPr wrap="square" lIns="0" tIns="0" rIns="0" bIns="0" rtlCol="0">
              <a:spAutoFit/>
            </a:bodyPr>
            <a:lstStyle/>
            <a:p>
              <a:pPr algn="ctr"/>
              <a:r>
                <a:rPr kumimoji="1" lang="en-US" altLang="ja-JP" sz="800" b="1" dirty="0">
                  <a:solidFill>
                    <a:schemeClr val="bg1"/>
                  </a:solidFill>
                  <a:latin typeface="HGPｺﾞｼｯｸE" panose="020B0900000000000000" pitchFamily="50" charset="-128"/>
                  <a:ea typeface="HGPｺﾞｼｯｸE" panose="020B0900000000000000" pitchFamily="50" charset="-128"/>
                </a:rPr>
                <a:t>192</a:t>
              </a:r>
              <a:endParaRPr kumimoji="1" lang="ja-JP" altLang="en-US" sz="800" b="1" dirty="0">
                <a:solidFill>
                  <a:schemeClr val="bg1"/>
                </a:solidFill>
                <a:latin typeface="HGPｺﾞｼｯｸE" panose="020B0900000000000000" pitchFamily="50" charset="-128"/>
                <a:ea typeface="HGPｺﾞｼｯｸE" panose="020B0900000000000000" pitchFamily="50" charset="-128"/>
              </a:endParaRPr>
            </a:p>
          </p:txBody>
        </p:sp>
        <p:sp>
          <p:nvSpPr>
            <p:cNvPr id="642" name="テキスト ボックス 641">
              <a:extLst>
                <a:ext uri="{FF2B5EF4-FFF2-40B4-BE49-F238E27FC236}">
                  <a16:creationId xmlns:a16="http://schemas.microsoft.com/office/drawing/2014/main" id="{F018A3C3-A6C3-4E01-8342-6855C0D8D195}"/>
                </a:ext>
              </a:extLst>
            </p:cNvPr>
            <p:cNvSpPr txBox="1"/>
            <p:nvPr/>
          </p:nvSpPr>
          <p:spPr>
            <a:xfrm>
              <a:off x="5333938" y="5612013"/>
              <a:ext cx="369332" cy="734261"/>
            </a:xfrm>
            <a:prstGeom prst="rect">
              <a:avLst/>
            </a:prstGeom>
            <a:solidFill>
              <a:srgbClr val="261E47"/>
            </a:solidFill>
            <a:ln>
              <a:solidFill>
                <a:srgbClr val="261E47"/>
              </a:solidFill>
            </a:ln>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5"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S UI Gothic"/>
                </a:rPr>
                <a:t>バス利用</a:t>
              </a:r>
              <a:endParaRPr kumimoji="1" lang="ja-JP" altLang="en-US" sz="1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S UI Gothic"/>
              </a:endParaRPr>
            </a:p>
          </p:txBody>
        </p:sp>
        <p:sp>
          <p:nvSpPr>
            <p:cNvPr id="637" name="テキスト ボックス 636">
              <a:extLst>
                <a:ext uri="{FF2B5EF4-FFF2-40B4-BE49-F238E27FC236}">
                  <a16:creationId xmlns:a16="http://schemas.microsoft.com/office/drawing/2014/main" id="{A5CBE1F7-838B-4047-9FDA-36F2C8A87C88}"/>
                </a:ext>
              </a:extLst>
            </p:cNvPr>
            <p:cNvSpPr txBox="1"/>
            <p:nvPr/>
          </p:nvSpPr>
          <p:spPr>
            <a:xfrm>
              <a:off x="5720729" y="5720533"/>
              <a:ext cx="3136615"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＝＝高松中央</a:t>
              </a:r>
              <a:r>
                <a:rPr kumimoji="0"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＝＝井川池田</a:t>
              </a:r>
              <a:r>
                <a:rPr kumimoji="0"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そら</a:t>
              </a:r>
              <a:r>
                <a:rPr kumimoji="0" lang="ja-JP" altLang="en-US" sz="1000" b="1" i="0" u="none" strike="noStrike" kern="1200" cap="none" spc="0" normalizeH="0" baseline="0" noProof="0" dirty="0" err="1">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の</a:t>
              </a:r>
              <a:r>
                <a:rPr kumimoji="0"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郷エリア</a:t>
              </a:r>
              <a:endParaRPr kumimoji="1"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endParaRPr>
            </a:p>
          </p:txBody>
        </p:sp>
        <p:sp>
          <p:nvSpPr>
            <p:cNvPr id="645" name="テキスト ボックス 644">
              <a:extLst>
                <a:ext uri="{FF2B5EF4-FFF2-40B4-BE49-F238E27FC236}">
                  <a16:creationId xmlns:a16="http://schemas.microsoft.com/office/drawing/2014/main" id="{7F345301-68F8-45DE-A5E3-6D652191027D}"/>
                </a:ext>
              </a:extLst>
            </p:cNvPr>
            <p:cNvSpPr txBox="1"/>
            <p:nvPr/>
          </p:nvSpPr>
          <p:spPr>
            <a:xfrm>
              <a:off x="5720729" y="6044367"/>
              <a:ext cx="3772145"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＝＝徳島</a:t>
              </a:r>
              <a:r>
                <a:rPr kumimoji="0"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srgbClr val="6F9AC0"/>
                  </a:solidFill>
                  <a:effectLst/>
                  <a:uLnTx/>
                  <a:uFillTx/>
                  <a:latin typeface="BIZ UDPゴシック" panose="020B0400000000000000" pitchFamily="50" charset="-128"/>
                  <a:ea typeface="BIZ UDPゴシック" panose="020B0400000000000000" pitchFamily="50" charset="-128"/>
                  <a:cs typeface="+mn-cs"/>
                </a:rPr>
                <a:t>イーストとくしまエリア</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srgbClr val="D28755"/>
                  </a:solidFill>
                  <a:effectLst/>
                  <a:uLnTx/>
                  <a:uFillTx/>
                  <a:latin typeface="BIZ UDPゴシック" panose="020B0400000000000000" pitchFamily="50" charset="-128"/>
                  <a:ea typeface="BIZ UDPゴシック" panose="020B0400000000000000" pitchFamily="50" charset="-128"/>
                  <a:cs typeface="+mn-cs"/>
                </a:rPr>
                <a:t>みなみ阿波エリア</a:t>
              </a:r>
              <a:endParaRPr kumimoji="1" lang="ja-JP" altLang="en-US" sz="1000" b="1" i="0" u="none" strike="noStrike" kern="1200" cap="none" spc="0" normalizeH="0" baseline="0" noProof="0" dirty="0">
                <a:ln>
                  <a:noFill/>
                </a:ln>
                <a:solidFill>
                  <a:srgbClr val="D28755"/>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648" name="グループ化 647">
            <a:extLst>
              <a:ext uri="{FF2B5EF4-FFF2-40B4-BE49-F238E27FC236}">
                <a16:creationId xmlns:a16="http://schemas.microsoft.com/office/drawing/2014/main" id="{E2ED9B46-1776-40F4-8BA0-2DF5D2F56AB4}"/>
              </a:ext>
            </a:extLst>
          </p:cNvPr>
          <p:cNvGrpSpPr/>
          <p:nvPr/>
        </p:nvGrpSpPr>
        <p:grpSpPr>
          <a:xfrm>
            <a:off x="4831165" y="5691655"/>
            <a:ext cx="4325091" cy="859648"/>
            <a:chOff x="5333938" y="5612013"/>
            <a:chExt cx="4325091" cy="859648"/>
          </a:xfrm>
        </p:grpSpPr>
        <p:sp>
          <p:nvSpPr>
            <p:cNvPr id="649" name="正方形/長方形 648">
              <a:extLst>
                <a:ext uri="{FF2B5EF4-FFF2-40B4-BE49-F238E27FC236}">
                  <a16:creationId xmlns:a16="http://schemas.microsoft.com/office/drawing/2014/main" id="{6F9EE891-4F39-4A34-8622-6B2506F34BCD}"/>
                </a:ext>
              </a:extLst>
            </p:cNvPr>
            <p:cNvSpPr/>
            <p:nvPr/>
          </p:nvSpPr>
          <p:spPr>
            <a:xfrm>
              <a:off x="5692544" y="5612013"/>
              <a:ext cx="3800330" cy="855058"/>
            </a:xfrm>
            <a:prstGeom prst="rect">
              <a:avLst/>
            </a:prstGeom>
            <a:solidFill>
              <a:srgbClr val="FFFFFF">
                <a:alpha val="50196"/>
              </a:srgbClr>
            </a:solidFill>
            <a:ln>
              <a:solidFill>
                <a:srgbClr val="261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0" name="テキスト ボックス 649">
              <a:extLst>
                <a:ext uri="{FF2B5EF4-FFF2-40B4-BE49-F238E27FC236}">
                  <a16:creationId xmlns:a16="http://schemas.microsoft.com/office/drawing/2014/main" id="{C176A833-4129-45EC-93C0-57EE975B92EA}"/>
                </a:ext>
              </a:extLst>
            </p:cNvPr>
            <p:cNvSpPr txBox="1"/>
            <p:nvPr/>
          </p:nvSpPr>
          <p:spPr>
            <a:xfrm rot="20640000">
              <a:off x="5379942" y="5825279"/>
              <a:ext cx="140547" cy="62561"/>
            </a:xfrm>
            <a:prstGeom prst="rect">
              <a:avLst/>
            </a:prstGeom>
            <a:noFill/>
          </p:spPr>
          <p:txBody>
            <a:bodyPr wrap="square" lIns="0" tIns="0" rIns="0" bIns="0" rtlCol="0">
              <a:spAutoFit/>
            </a:bodyPr>
            <a:lstStyle/>
            <a:p>
              <a:pPr algn="ctr"/>
              <a:r>
                <a:rPr kumimoji="1" lang="en-US" altLang="ja-JP" sz="800" b="1" dirty="0">
                  <a:solidFill>
                    <a:schemeClr val="bg1"/>
                  </a:solidFill>
                  <a:latin typeface="HGPｺﾞｼｯｸE" panose="020B0900000000000000" pitchFamily="50" charset="-128"/>
                  <a:ea typeface="HGPｺﾞｼｯｸE" panose="020B0900000000000000" pitchFamily="50" charset="-128"/>
                </a:rPr>
                <a:t>192</a:t>
              </a:r>
              <a:endParaRPr kumimoji="1" lang="ja-JP" altLang="en-US" sz="800" b="1" dirty="0">
                <a:solidFill>
                  <a:schemeClr val="bg1"/>
                </a:solidFill>
                <a:latin typeface="HGPｺﾞｼｯｸE" panose="020B0900000000000000" pitchFamily="50" charset="-128"/>
                <a:ea typeface="HGPｺﾞｼｯｸE" panose="020B0900000000000000" pitchFamily="50" charset="-128"/>
              </a:endParaRPr>
            </a:p>
          </p:txBody>
        </p:sp>
        <p:sp>
          <p:nvSpPr>
            <p:cNvPr id="651" name="テキスト ボックス 650">
              <a:extLst>
                <a:ext uri="{FF2B5EF4-FFF2-40B4-BE49-F238E27FC236}">
                  <a16:creationId xmlns:a16="http://schemas.microsoft.com/office/drawing/2014/main" id="{E4F41E0A-8A15-4EC0-998A-5349669CB70A}"/>
                </a:ext>
              </a:extLst>
            </p:cNvPr>
            <p:cNvSpPr txBox="1"/>
            <p:nvPr/>
          </p:nvSpPr>
          <p:spPr>
            <a:xfrm>
              <a:off x="5333938" y="5612013"/>
              <a:ext cx="369332" cy="859648"/>
            </a:xfrm>
            <a:prstGeom prst="rect">
              <a:avLst/>
            </a:prstGeom>
            <a:solidFill>
              <a:srgbClr val="261E47"/>
            </a:solidFill>
            <a:ln>
              <a:solidFill>
                <a:srgbClr val="261E47"/>
              </a:solidFill>
            </a:ln>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5"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S UI Gothic"/>
                </a:rPr>
                <a:t>飛行機利用</a:t>
              </a:r>
              <a:endParaRPr kumimoji="1" lang="ja-JP" altLang="en-US" sz="1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S UI Gothic"/>
              </a:endParaRPr>
            </a:p>
          </p:txBody>
        </p:sp>
        <p:sp>
          <p:nvSpPr>
            <p:cNvPr id="652" name="テキスト ボックス 651">
              <a:extLst>
                <a:ext uri="{FF2B5EF4-FFF2-40B4-BE49-F238E27FC236}">
                  <a16:creationId xmlns:a16="http://schemas.microsoft.com/office/drawing/2014/main" id="{639907ED-FE22-497C-A2E5-278E07011580}"/>
                </a:ext>
              </a:extLst>
            </p:cNvPr>
            <p:cNvSpPr txBox="1"/>
            <p:nvPr/>
          </p:nvSpPr>
          <p:spPr>
            <a:xfrm>
              <a:off x="5720730" y="5625273"/>
              <a:ext cx="2818546"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高松空港＝＝</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60</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分</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そら</a:t>
              </a:r>
              <a:r>
                <a:rPr kumimoji="0" lang="ja-JP" altLang="en-US" sz="1000" b="1" i="0" u="none" strike="noStrike" kern="1200" cap="none" spc="0" normalizeH="0" baseline="0" noProof="0" dirty="0" err="1">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の</a:t>
              </a:r>
              <a:r>
                <a:rPr kumimoji="0"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郷エリア</a:t>
              </a:r>
              <a:endParaRPr kumimoji="1"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endParaRPr>
            </a:p>
          </p:txBody>
        </p:sp>
        <p:sp>
          <p:nvSpPr>
            <p:cNvPr id="653" name="テキスト ボックス 652">
              <a:extLst>
                <a:ext uri="{FF2B5EF4-FFF2-40B4-BE49-F238E27FC236}">
                  <a16:creationId xmlns:a16="http://schemas.microsoft.com/office/drawing/2014/main" id="{4FCFBA65-B219-4F73-967A-7B1B7FBA460D}"/>
                </a:ext>
              </a:extLst>
            </p:cNvPr>
            <p:cNvSpPr txBox="1"/>
            <p:nvPr/>
          </p:nvSpPr>
          <p:spPr>
            <a:xfrm>
              <a:off x="5720730" y="5901477"/>
              <a:ext cx="1323898"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徳島阿波</a:t>
              </a:r>
              <a:r>
                <a:rPr lang="ja-JP" altLang="en-US" sz="1000" b="1" dirty="0">
                  <a:solidFill>
                    <a:schemeClr val="tx1"/>
                  </a:solidFill>
                  <a:latin typeface="BIZ UDPゴシック" panose="020B0400000000000000" pitchFamily="50" charset="-128"/>
                  <a:ea typeface="BIZ UDPゴシック" panose="020B0400000000000000" pitchFamily="50" charset="-128"/>
                </a:rPr>
                <a:t>おどり空港</a:t>
              </a:r>
              <a:endParaRPr kumimoji="1" lang="ja-JP" altLang="en-US" sz="1000" b="1" i="0" u="none" strike="noStrike" kern="1200" cap="none" spc="0" normalizeH="0" baseline="0" noProof="0" dirty="0">
                <a:ln>
                  <a:noFill/>
                </a:ln>
                <a:solidFill>
                  <a:srgbClr val="D28755"/>
                </a:solidFill>
                <a:effectLst/>
                <a:uLnTx/>
                <a:uFillTx/>
                <a:latin typeface="BIZ UDPゴシック" panose="020B0400000000000000" pitchFamily="50" charset="-128"/>
                <a:ea typeface="BIZ UDPゴシック" panose="020B0400000000000000" pitchFamily="50" charset="-128"/>
                <a:cs typeface="+mn-cs"/>
              </a:endParaRPr>
            </a:p>
          </p:txBody>
        </p:sp>
        <p:sp>
          <p:nvSpPr>
            <p:cNvPr id="669" name="テキスト ボックス 668">
              <a:extLst>
                <a:ext uri="{FF2B5EF4-FFF2-40B4-BE49-F238E27FC236}">
                  <a16:creationId xmlns:a16="http://schemas.microsoft.com/office/drawing/2014/main" id="{48517656-A0C1-4523-8A7B-CD7EC3FEFF79}"/>
                </a:ext>
              </a:extLst>
            </p:cNvPr>
            <p:cNvSpPr txBox="1"/>
            <p:nvPr/>
          </p:nvSpPr>
          <p:spPr>
            <a:xfrm>
              <a:off x="6908511" y="5884754"/>
              <a:ext cx="2750518"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r>
                <a:rPr lang="ja-JP" altLang="en-US" sz="1000" b="1"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約</a:t>
              </a:r>
              <a:r>
                <a:rPr lang="en-US" altLang="ja-JP" sz="800" dirty="0">
                  <a:solidFill>
                    <a:schemeClr val="tx1"/>
                  </a:solidFill>
                  <a:latin typeface="BIZ UDPゴシック" panose="020B0400000000000000" pitchFamily="50" charset="-128"/>
                  <a:ea typeface="BIZ UDPゴシック" panose="020B0400000000000000" pitchFamily="50" charset="-128"/>
                </a:rPr>
                <a:t>70</a:t>
              </a:r>
              <a:r>
                <a:rPr lang="ja-JP" altLang="en-US" sz="800" dirty="0">
                  <a:solidFill>
                    <a:schemeClr val="tx1"/>
                  </a:solidFill>
                  <a:latin typeface="BIZ UDPゴシック" panose="020B0400000000000000" pitchFamily="50" charset="-128"/>
                  <a:ea typeface="BIZ UDPゴシック" panose="020B0400000000000000" pitchFamily="50" charset="-128"/>
                </a:rPr>
                <a:t>分</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rgbClr val="82AB67"/>
                  </a:solidFill>
                  <a:latin typeface="BIZ UDPゴシック" panose="020B0400000000000000" pitchFamily="50" charset="-128"/>
                  <a:ea typeface="BIZ UDPゴシック" panose="020B0400000000000000" pitchFamily="50" charset="-128"/>
                </a:rPr>
                <a:t>そら</a:t>
              </a:r>
              <a:r>
                <a:rPr lang="ja-JP" altLang="en-US" sz="1000" b="1" dirty="0" err="1">
                  <a:solidFill>
                    <a:srgbClr val="82AB67"/>
                  </a:solidFill>
                  <a:latin typeface="BIZ UDPゴシック" panose="020B0400000000000000" pitchFamily="50" charset="-128"/>
                  <a:ea typeface="BIZ UDPゴシック" panose="020B0400000000000000" pitchFamily="50" charset="-128"/>
                </a:rPr>
                <a:t>の</a:t>
              </a:r>
              <a:r>
                <a:rPr lang="ja-JP" altLang="en-US" sz="1000" b="1" dirty="0">
                  <a:solidFill>
                    <a:srgbClr val="82AB67"/>
                  </a:solidFill>
                  <a:latin typeface="BIZ UDPゴシック" panose="020B0400000000000000" pitchFamily="50" charset="-128"/>
                  <a:ea typeface="BIZ UDPゴシック" panose="020B0400000000000000" pitchFamily="50" charset="-128"/>
                </a:rPr>
                <a:t>郷エリア</a:t>
              </a:r>
              <a:endParaRPr lang="en-US" altLang="ja-JP" sz="1000" b="1" dirty="0">
                <a:solidFill>
                  <a:srgbClr val="82AB67"/>
                </a:solidFill>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30</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分</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srgbClr val="6F9AC0"/>
                  </a:solidFill>
                  <a:effectLst/>
                  <a:uLnTx/>
                  <a:uFillTx/>
                  <a:latin typeface="BIZ UDPゴシック" panose="020B0400000000000000" pitchFamily="50" charset="-128"/>
                  <a:ea typeface="BIZ UDPゴシック" panose="020B0400000000000000" pitchFamily="50" charset="-128"/>
                  <a:cs typeface="+mn-cs"/>
                </a:rPr>
                <a:t>イーストとくしまエリア</a:t>
              </a:r>
              <a:endParaRPr kumimoji="0" lang="en-US" altLang="ja-JP" sz="1000" b="1" i="0" u="none" strike="noStrike" kern="1200" cap="none" spc="0" normalizeH="0" baseline="0" noProof="0" dirty="0">
                <a:ln>
                  <a:noFill/>
                </a:ln>
                <a:solidFill>
                  <a:srgbClr val="6F9AC0"/>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90</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120</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分</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srgbClr val="D28755"/>
                  </a:solidFill>
                  <a:effectLst/>
                  <a:uLnTx/>
                  <a:uFillTx/>
                  <a:latin typeface="BIZ UDPゴシック" panose="020B0400000000000000" pitchFamily="50" charset="-128"/>
                  <a:ea typeface="BIZ UDPゴシック" panose="020B0400000000000000" pitchFamily="50" charset="-128"/>
                  <a:cs typeface="+mn-cs"/>
                </a:rPr>
                <a:t>みなみ阿波エリア</a:t>
              </a:r>
              <a:endParaRPr kumimoji="1" lang="ja-JP" altLang="en-US" sz="1000" b="1" i="0" u="none" strike="noStrike" kern="1200" cap="none" spc="0" normalizeH="0" baseline="0" noProof="0" dirty="0">
                <a:ln>
                  <a:noFill/>
                </a:ln>
                <a:solidFill>
                  <a:srgbClr val="D28755"/>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636" name="正方形/長方形 635">
            <a:extLst>
              <a:ext uri="{FF2B5EF4-FFF2-40B4-BE49-F238E27FC236}">
                <a16:creationId xmlns:a16="http://schemas.microsoft.com/office/drawing/2014/main" id="{2DD678A6-3C80-4538-859A-C110D637AE28}"/>
              </a:ext>
            </a:extLst>
          </p:cNvPr>
          <p:cNvSpPr/>
          <p:nvPr/>
        </p:nvSpPr>
        <p:spPr>
          <a:xfrm>
            <a:off x="560447" y="411369"/>
            <a:ext cx="4169491" cy="855058"/>
          </a:xfrm>
          <a:prstGeom prst="rect">
            <a:avLst/>
          </a:prstGeom>
          <a:solidFill>
            <a:srgbClr val="FFFFFF">
              <a:alpha val="50196"/>
            </a:srgbClr>
          </a:solidFill>
          <a:ln>
            <a:solidFill>
              <a:srgbClr val="261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8" name="テキスト ボックス 637">
            <a:extLst>
              <a:ext uri="{FF2B5EF4-FFF2-40B4-BE49-F238E27FC236}">
                <a16:creationId xmlns:a16="http://schemas.microsoft.com/office/drawing/2014/main" id="{D8274246-8D51-40A7-A0FC-D12D2CB21347}"/>
              </a:ext>
            </a:extLst>
          </p:cNvPr>
          <p:cNvSpPr txBox="1"/>
          <p:nvPr/>
        </p:nvSpPr>
        <p:spPr>
          <a:xfrm rot="20640000">
            <a:off x="247846" y="624635"/>
            <a:ext cx="140547" cy="62561"/>
          </a:xfrm>
          <a:prstGeom prst="rect">
            <a:avLst/>
          </a:prstGeom>
          <a:noFill/>
        </p:spPr>
        <p:txBody>
          <a:bodyPr wrap="square" lIns="0" tIns="0" rIns="0" bIns="0" rtlCol="0">
            <a:spAutoFit/>
          </a:bodyPr>
          <a:lstStyle/>
          <a:p>
            <a:pPr algn="ctr"/>
            <a:r>
              <a:rPr kumimoji="1" lang="en-US" altLang="ja-JP" sz="800" b="1" dirty="0">
                <a:solidFill>
                  <a:schemeClr val="bg1"/>
                </a:solidFill>
                <a:latin typeface="HGPｺﾞｼｯｸE" panose="020B0900000000000000" pitchFamily="50" charset="-128"/>
                <a:ea typeface="HGPｺﾞｼｯｸE" panose="020B0900000000000000" pitchFamily="50" charset="-128"/>
              </a:rPr>
              <a:t>192</a:t>
            </a:r>
            <a:endParaRPr kumimoji="1" lang="ja-JP" altLang="en-US" sz="800" b="1" dirty="0">
              <a:solidFill>
                <a:schemeClr val="bg1"/>
              </a:solidFill>
              <a:latin typeface="HGPｺﾞｼｯｸE" panose="020B0900000000000000" pitchFamily="50" charset="-128"/>
              <a:ea typeface="HGPｺﾞｼｯｸE" panose="020B0900000000000000" pitchFamily="50" charset="-128"/>
            </a:endParaRPr>
          </a:p>
        </p:txBody>
      </p:sp>
      <p:sp>
        <p:nvSpPr>
          <p:cNvPr id="639" name="テキスト ボックス 638">
            <a:extLst>
              <a:ext uri="{FF2B5EF4-FFF2-40B4-BE49-F238E27FC236}">
                <a16:creationId xmlns:a16="http://schemas.microsoft.com/office/drawing/2014/main" id="{9CDF9C4D-3A77-4F3D-8739-567412A30969}"/>
              </a:ext>
            </a:extLst>
          </p:cNvPr>
          <p:cNvSpPr txBox="1"/>
          <p:nvPr/>
        </p:nvSpPr>
        <p:spPr>
          <a:xfrm>
            <a:off x="201842" y="411369"/>
            <a:ext cx="369332" cy="859648"/>
          </a:xfrm>
          <a:prstGeom prst="rect">
            <a:avLst/>
          </a:prstGeom>
          <a:solidFill>
            <a:srgbClr val="261E47"/>
          </a:solidFill>
          <a:ln>
            <a:solidFill>
              <a:srgbClr val="261E47"/>
            </a:solidFill>
          </a:ln>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spc="-5" dirty="0">
                <a:solidFill>
                  <a:prstClr val="white"/>
                </a:solidFill>
                <a:latin typeface="BIZ UDPゴシック" panose="020B0400000000000000" pitchFamily="50" charset="-128"/>
                <a:ea typeface="BIZ UDPゴシック" panose="020B0400000000000000" pitchFamily="50" charset="-128"/>
                <a:cs typeface="MS UI Gothic"/>
              </a:rPr>
              <a:t>ＪＲ</a:t>
            </a:r>
            <a:r>
              <a:rPr kumimoji="0" lang="ja-JP" altLang="en-US" sz="1200" b="1" i="0" u="none" strike="noStrike" kern="1200" cap="none" spc="-5"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S UI Gothic"/>
              </a:rPr>
              <a:t>利用</a:t>
            </a:r>
            <a:endParaRPr kumimoji="1" lang="ja-JP" altLang="en-US" sz="1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S UI Gothic"/>
            </a:endParaRPr>
          </a:p>
        </p:txBody>
      </p:sp>
      <p:sp>
        <p:nvSpPr>
          <p:cNvPr id="640" name="テキスト ボックス 639">
            <a:extLst>
              <a:ext uri="{FF2B5EF4-FFF2-40B4-BE49-F238E27FC236}">
                <a16:creationId xmlns:a16="http://schemas.microsoft.com/office/drawing/2014/main" id="{058874F8-F161-4B91-94BF-8C8FFCAA1395}"/>
              </a:ext>
            </a:extLst>
          </p:cNvPr>
          <p:cNvSpPr txBox="1"/>
          <p:nvPr/>
        </p:nvSpPr>
        <p:spPr>
          <a:xfrm>
            <a:off x="588633" y="424629"/>
            <a:ext cx="4241305"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JR</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岡山駅　　　　　　 </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60</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分</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JR</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阿波池田駅＝＝</a:t>
            </a:r>
            <a:r>
              <a:rPr kumimoji="0"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そら</a:t>
            </a:r>
            <a:r>
              <a:rPr kumimoji="0" lang="ja-JP" altLang="en-US" sz="1000" b="1" i="0" u="none" strike="noStrike" kern="1200" cap="none" spc="0" normalizeH="0" baseline="0" noProof="0" dirty="0" err="1">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の</a:t>
            </a:r>
            <a:r>
              <a:rPr kumimoji="0"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郷エリア</a:t>
            </a:r>
            <a:endParaRPr kumimoji="1"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endParaRPr>
          </a:p>
        </p:txBody>
      </p:sp>
      <p:sp>
        <p:nvSpPr>
          <p:cNvPr id="641" name="テキスト ボックス 640">
            <a:extLst>
              <a:ext uri="{FF2B5EF4-FFF2-40B4-BE49-F238E27FC236}">
                <a16:creationId xmlns:a16="http://schemas.microsoft.com/office/drawing/2014/main" id="{101FEAF6-F9CA-4FAA-ABC0-8636C0E4BDFF}"/>
              </a:ext>
            </a:extLst>
          </p:cNvPr>
          <p:cNvSpPr txBox="1"/>
          <p:nvPr/>
        </p:nvSpPr>
        <p:spPr>
          <a:xfrm>
            <a:off x="588633" y="983419"/>
            <a:ext cx="4132943"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defRPr/>
            </a:pPr>
            <a:r>
              <a:rPr lang="en-US" altLang="ja-JP" sz="1000" b="1" dirty="0">
                <a:solidFill>
                  <a:schemeClr val="tx1"/>
                </a:solidFill>
                <a:latin typeface="BIZ UDPゴシック" panose="020B0400000000000000" pitchFamily="50" charset="-128"/>
                <a:ea typeface="BIZ UDPゴシック" panose="020B0400000000000000" pitchFamily="50" charset="-128"/>
              </a:rPr>
              <a:t>JR</a:t>
            </a:r>
            <a:r>
              <a:rPr lang="ja-JP" altLang="en-US" sz="1000" b="1" dirty="0">
                <a:solidFill>
                  <a:schemeClr val="tx1"/>
                </a:solidFill>
                <a:latin typeface="BIZ UDPゴシック" panose="020B0400000000000000" pitchFamily="50" charset="-128"/>
                <a:ea typeface="BIZ UDPゴシック" panose="020B0400000000000000" pitchFamily="50" charset="-128"/>
              </a:rPr>
              <a:t>岡山駅　　　　　</a:t>
            </a:r>
            <a:r>
              <a:rPr lang="ja-JP" altLang="en-US" sz="900" b="1" dirty="0">
                <a:solidFill>
                  <a:schemeClr val="tx1"/>
                </a:solidFill>
                <a:latin typeface="BIZ UDPゴシック" panose="020B0400000000000000" pitchFamily="50" charset="-128"/>
                <a:ea typeface="BIZ UDPゴシック" panose="020B0400000000000000" pitchFamily="50" charset="-128"/>
              </a:rPr>
              <a:t> 　 </a:t>
            </a:r>
            <a:r>
              <a:rPr lang="en-US" altLang="ja-JP" sz="1000" b="1" dirty="0">
                <a:solidFill>
                  <a:schemeClr val="tx1"/>
                </a:solidFill>
                <a:latin typeface="BIZ UDPゴシック" panose="020B0400000000000000" pitchFamily="50" charset="-128"/>
                <a:ea typeface="BIZ UDPゴシック" panose="020B0400000000000000" pitchFamily="50" charset="-128"/>
              </a:rPr>
              <a:t>JR</a:t>
            </a:r>
            <a:r>
              <a:rPr lang="ja-JP" altLang="en-US" sz="1000" b="1" dirty="0">
                <a:solidFill>
                  <a:schemeClr val="tx1"/>
                </a:solidFill>
                <a:latin typeface="BIZ UDPゴシック" panose="020B0400000000000000" pitchFamily="50" charset="-128"/>
                <a:ea typeface="BIZ UDPゴシック" panose="020B0400000000000000" pitchFamily="50" charset="-128"/>
              </a:rPr>
              <a:t>徳島駅</a:t>
            </a: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prstClr val="black"/>
                </a:solidFill>
                <a:latin typeface="BIZ UDPゴシック" panose="020B0400000000000000" pitchFamily="50" charset="-128"/>
                <a:ea typeface="BIZ UDPゴシック" panose="020B0400000000000000" pitchFamily="50" charset="-128"/>
              </a:rPr>
              <a:t>(</a:t>
            </a:r>
            <a:r>
              <a:rPr lang="ja-JP" altLang="en-US" sz="800" dirty="0">
                <a:solidFill>
                  <a:prstClr val="black"/>
                </a:solidFill>
                <a:latin typeface="BIZ UDPゴシック" panose="020B0400000000000000" pitchFamily="50" charset="-128"/>
                <a:ea typeface="BIZ UDPゴシック" panose="020B0400000000000000" pitchFamily="50" charset="-128"/>
              </a:rPr>
              <a:t>約</a:t>
            </a:r>
            <a:r>
              <a:rPr lang="en-US" altLang="ja-JP" sz="800" dirty="0">
                <a:solidFill>
                  <a:prstClr val="black"/>
                </a:solidFill>
                <a:latin typeface="BIZ UDPゴシック" panose="020B0400000000000000" pitchFamily="50" charset="-128"/>
                <a:ea typeface="BIZ UDPゴシック" panose="020B0400000000000000" pitchFamily="50" charset="-128"/>
              </a:rPr>
              <a:t>50</a:t>
            </a:r>
            <a:r>
              <a:rPr lang="ja-JP" altLang="en-US" sz="800" dirty="0">
                <a:solidFill>
                  <a:prstClr val="black"/>
                </a:solidFill>
                <a:latin typeface="BIZ UDPゴシック" panose="020B0400000000000000" pitchFamily="50" charset="-128"/>
                <a:ea typeface="BIZ UDPゴシック" panose="020B0400000000000000" pitchFamily="50" charset="-128"/>
              </a:rPr>
              <a:t>～</a:t>
            </a:r>
            <a:r>
              <a:rPr lang="en-US" altLang="ja-JP" sz="800" dirty="0">
                <a:solidFill>
                  <a:prstClr val="black"/>
                </a:solidFill>
                <a:latin typeface="BIZ UDPゴシック" panose="020B0400000000000000" pitchFamily="50" charset="-128"/>
                <a:ea typeface="BIZ UDPゴシック" panose="020B0400000000000000" pitchFamily="50" charset="-128"/>
              </a:rPr>
              <a:t>120</a:t>
            </a:r>
            <a:r>
              <a:rPr lang="ja-JP" altLang="en-US" sz="800" dirty="0">
                <a:solidFill>
                  <a:prstClr val="black"/>
                </a:solidFill>
                <a:latin typeface="BIZ UDPゴシック" panose="020B0400000000000000" pitchFamily="50" charset="-128"/>
                <a:ea typeface="BIZ UDPゴシック" panose="020B0400000000000000" pitchFamily="50" charset="-128"/>
              </a:rPr>
              <a:t>分</a:t>
            </a:r>
            <a:r>
              <a:rPr lang="en-US" altLang="ja-JP" sz="800" dirty="0">
                <a:solidFill>
                  <a:prstClr val="black"/>
                </a:solidFill>
                <a:latin typeface="BIZ UDPゴシック" panose="020B0400000000000000" pitchFamily="50" charset="-128"/>
                <a:ea typeface="BIZ UDPゴシック" panose="020B0400000000000000" pitchFamily="50" charset="-128"/>
              </a:rPr>
              <a:t>)</a:t>
            </a:r>
            <a:r>
              <a:rPr lang="ja-JP" altLang="en-US" sz="1000" b="1" dirty="0">
                <a:solidFill>
                  <a:prstClr val="black"/>
                </a:solidFill>
                <a:latin typeface="BIZ UDPゴシック" panose="020B0400000000000000" pitchFamily="50" charset="-128"/>
                <a:ea typeface="BIZ UDPゴシック" panose="020B0400000000000000" pitchFamily="50" charset="-128"/>
              </a:rPr>
              <a:t>＝＝</a:t>
            </a:r>
            <a:r>
              <a:rPr lang="ja-JP" altLang="en-US" sz="1000" b="1" dirty="0">
                <a:solidFill>
                  <a:srgbClr val="D28755"/>
                </a:solidFill>
                <a:latin typeface="BIZ UDPゴシック" panose="020B0400000000000000" pitchFamily="50" charset="-128"/>
                <a:ea typeface="BIZ UDPゴシック" panose="020B0400000000000000" pitchFamily="50" charset="-128"/>
              </a:rPr>
              <a:t>みなみ阿波エリア</a:t>
            </a:r>
            <a:endParaRPr kumimoji="1" lang="ja-JP" altLang="en-US" sz="1000" b="1" dirty="0">
              <a:solidFill>
                <a:srgbClr val="D28755"/>
              </a:solidFill>
              <a:latin typeface="BIZ UDPゴシック" panose="020B0400000000000000" pitchFamily="50" charset="-128"/>
              <a:ea typeface="BIZ UDPゴシック" panose="020B0400000000000000" pitchFamily="50" charset="-128"/>
            </a:endParaRPr>
          </a:p>
          <a:p>
            <a:pPr lvl="0"/>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nvGrpSpPr>
          <p:cNvPr id="644" name="グループ化 643">
            <a:extLst>
              <a:ext uri="{FF2B5EF4-FFF2-40B4-BE49-F238E27FC236}">
                <a16:creationId xmlns:a16="http://schemas.microsoft.com/office/drawing/2014/main" id="{56C6C12B-AD6E-4C47-8FFA-D230F4BE7ED5}"/>
              </a:ext>
            </a:extLst>
          </p:cNvPr>
          <p:cNvGrpSpPr/>
          <p:nvPr/>
        </p:nvGrpSpPr>
        <p:grpSpPr>
          <a:xfrm>
            <a:off x="1277330" y="542498"/>
            <a:ext cx="480895" cy="27209"/>
            <a:chOff x="1106110" y="1021330"/>
            <a:chExt cx="946333" cy="47126"/>
          </a:xfrm>
          <a:effectLst>
            <a:glow rad="38100">
              <a:schemeClr val="bg1">
                <a:alpha val="90000"/>
              </a:schemeClr>
            </a:glow>
          </a:effectLst>
        </p:grpSpPr>
        <p:cxnSp>
          <p:nvCxnSpPr>
            <p:cNvPr id="654" name="直線コネクタ 653">
              <a:extLst>
                <a:ext uri="{FF2B5EF4-FFF2-40B4-BE49-F238E27FC236}">
                  <a16:creationId xmlns:a16="http://schemas.microsoft.com/office/drawing/2014/main" id="{44D75794-154D-42B4-97BD-DF97A75BD64F}"/>
                </a:ext>
              </a:extLst>
            </p:cNvPr>
            <p:cNvCxnSpPr>
              <a:cxnSpLocks/>
            </p:cNvCxnSpPr>
            <p:nvPr/>
          </p:nvCxnSpPr>
          <p:spPr>
            <a:xfrm>
              <a:off x="1106110" y="1021330"/>
              <a:ext cx="94633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5" name="直線コネクタ 654">
              <a:extLst>
                <a:ext uri="{FF2B5EF4-FFF2-40B4-BE49-F238E27FC236}">
                  <a16:creationId xmlns:a16="http://schemas.microsoft.com/office/drawing/2014/main" id="{0939B6F3-8C86-4DD0-BAB9-D2DDC81FDFBC}"/>
                </a:ext>
              </a:extLst>
            </p:cNvPr>
            <p:cNvCxnSpPr>
              <a:cxnSpLocks/>
            </p:cNvCxnSpPr>
            <p:nvPr/>
          </p:nvCxnSpPr>
          <p:spPr>
            <a:xfrm flipV="1">
              <a:off x="1106132" y="1068454"/>
              <a:ext cx="946310" cy="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56" name="正方形/長方形 655">
              <a:extLst>
                <a:ext uri="{FF2B5EF4-FFF2-40B4-BE49-F238E27FC236}">
                  <a16:creationId xmlns:a16="http://schemas.microsoft.com/office/drawing/2014/main" id="{CA00B761-5AF1-4A50-B099-D26421A7498E}"/>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7" name="正方形/長方形 656">
              <a:extLst>
                <a:ext uri="{FF2B5EF4-FFF2-40B4-BE49-F238E27FC236}">
                  <a16:creationId xmlns:a16="http://schemas.microsoft.com/office/drawing/2014/main" id="{2595FEC8-14DC-435C-88DE-68E89752D08D}"/>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8" name="正方形/長方形 657">
              <a:extLst>
                <a:ext uri="{FF2B5EF4-FFF2-40B4-BE49-F238E27FC236}">
                  <a16:creationId xmlns:a16="http://schemas.microsoft.com/office/drawing/2014/main" id="{7730756B-2780-48A0-BA46-248EC1F9AC07}"/>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9" name="正方形/長方形 658">
              <a:extLst>
                <a:ext uri="{FF2B5EF4-FFF2-40B4-BE49-F238E27FC236}">
                  <a16:creationId xmlns:a16="http://schemas.microsoft.com/office/drawing/2014/main" id="{D09CC298-5FD8-4472-B671-A4FC8A5513BA}"/>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0" name="正方形/長方形 659">
              <a:extLst>
                <a:ext uri="{FF2B5EF4-FFF2-40B4-BE49-F238E27FC236}">
                  <a16:creationId xmlns:a16="http://schemas.microsoft.com/office/drawing/2014/main" id="{9FB48D65-EEF1-4481-A458-C886841A90F4}"/>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7" name="グループ化 676">
            <a:extLst>
              <a:ext uri="{FF2B5EF4-FFF2-40B4-BE49-F238E27FC236}">
                <a16:creationId xmlns:a16="http://schemas.microsoft.com/office/drawing/2014/main" id="{E94788BF-825E-4175-B652-475F8134B749}"/>
              </a:ext>
            </a:extLst>
          </p:cNvPr>
          <p:cNvGrpSpPr/>
          <p:nvPr/>
        </p:nvGrpSpPr>
        <p:grpSpPr>
          <a:xfrm>
            <a:off x="2257825" y="538531"/>
            <a:ext cx="480895" cy="27209"/>
            <a:chOff x="1106110" y="1021330"/>
            <a:chExt cx="946333" cy="47126"/>
          </a:xfrm>
          <a:effectLst>
            <a:glow rad="38100">
              <a:schemeClr val="bg1">
                <a:alpha val="90000"/>
              </a:schemeClr>
            </a:glow>
          </a:effectLst>
        </p:grpSpPr>
        <p:cxnSp>
          <p:nvCxnSpPr>
            <p:cNvPr id="678" name="直線コネクタ 677">
              <a:extLst>
                <a:ext uri="{FF2B5EF4-FFF2-40B4-BE49-F238E27FC236}">
                  <a16:creationId xmlns:a16="http://schemas.microsoft.com/office/drawing/2014/main" id="{BE5FE1A3-BFE2-44FE-9D9F-2EF802CA84E1}"/>
                </a:ext>
              </a:extLst>
            </p:cNvPr>
            <p:cNvCxnSpPr>
              <a:cxnSpLocks/>
            </p:cNvCxnSpPr>
            <p:nvPr/>
          </p:nvCxnSpPr>
          <p:spPr>
            <a:xfrm>
              <a:off x="1106110" y="1021330"/>
              <a:ext cx="94633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9" name="直線コネクタ 678">
              <a:extLst>
                <a:ext uri="{FF2B5EF4-FFF2-40B4-BE49-F238E27FC236}">
                  <a16:creationId xmlns:a16="http://schemas.microsoft.com/office/drawing/2014/main" id="{D5B002D5-68FC-49BC-B47A-3A1F7B108C07}"/>
                </a:ext>
              </a:extLst>
            </p:cNvPr>
            <p:cNvCxnSpPr>
              <a:cxnSpLocks/>
            </p:cNvCxnSpPr>
            <p:nvPr/>
          </p:nvCxnSpPr>
          <p:spPr>
            <a:xfrm flipV="1">
              <a:off x="1106132" y="1068454"/>
              <a:ext cx="946310" cy="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0" name="正方形/長方形 679">
              <a:extLst>
                <a:ext uri="{FF2B5EF4-FFF2-40B4-BE49-F238E27FC236}">
                  <a16:creationId xmlns:a16="http://schemas.microsoft.com/office/drawing/2014/main" id="{65449009-28C6-47FB-BDE5-2B2084900E71}"/>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1" name="正方形/長方形 680">
              <a:extLst>
                <a:ext uri="{FF2B5EF4-FFF2-40B4-BE49-F238E27FC236}">
                  <a16:creationId xmlns:a16="http://schemas.microsoft.com/office/drawing/2014/main" id="{AC4E844E-888B-4677-815D-78CD6F29ED3B}"/>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2" name="正方形/長方形 681">
              <a:extLst>
                <a:ext uri="{FF2B5EF4-FFF2-40B4-BE49-F238E27FC236}">
                  <a16:creationId xmlns:a16="http://schemas.microsoft.com/office/drawing/2014/main" id="{6845AA63-8AFC-4747-AC5C-7C7BFFA90217}"/>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3" name="正方形/長方形 682">
              <a:extLst>
                <a:ext uri="{FF2B5EF4-FFF2-40B4-BE49-F238E27FC236}">
                  <a16:creationId xmlns:a16="http://schemas.microsoft.com/office/drawing/2014/main" id="{0A98FA4D-3C9D-4500-883F-0E2D9E8DA350}"/>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正方形/長方形 683">
              <a:extLst>
                <a:ext uri="{FF2B5EF4-FFF2-40B4-BE49-F238E27FC236}">
                  <a16:creationId xmlns:a16="http://schemas.microsoft.com/office/drawing/2014/main" id="{AD6895F0-BFF9-4D9A-9A53-37FB96E5EE10}"/>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5" name="テキスト ボックス 684">
            <a:extLst>
              <a:ext uri="{FF2B5EF4-FFF2-40B4-BE49-F238E27FC236}">
                <a16:creationId xmlns:a16="http://schemas.microsoft.com/office/drawing/2014/main" id="{BDCA65C3-A7ED-4A53-9815-1AB2E603C0FC}"/>
              </a:ext>
            </a:extLst>
          </p:cNvPr>
          <p:cNvSpPr txBox="1"/>
          <p:nvPr/>
        </p:nvSpPr>
        <p:spPr>
          <a:xfrm>
            <a:off x="588495" y="783680"/>
            <a:ext cx="4139882"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defRPr/>
            </a:pPr>
            <a:r>
              <a:rPr kumimoji="0"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JR</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岡山駅　　　　　　 </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JR</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徳島駅＝＝</a:t>
            </a:r>
            <a:r>
              <a:rPr lang="ja-JP" altLang="en-US" sz="1000" b="1" dirty="0">
                <a:solidFill>
                  <a:srgbClr val="6F9AC0"/>
                </a:solidFill>
                <a:latin typeface="BIZ UDPゴシック" panose="020B0400000000000000" pitchFamily="50" charset="-128"/>
                <a:ea typeface="BIZ UDPゴシック" panose="020B0400000000000000" pitchFamily="50" charset="-128"/>
              </a:rPr>
              <a:t>イーストとくしまエリア</a:t>
            </a:r>
            <a:endParaRPr kumimoji="1"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686" name="グループ化 685">
            <a:extLst>
              <a:ext uri="{FF2B5EF4-FFF2-40B4-BE49-F238E27FC236}">
                <a16:creationId xmlns:a16="http://schemas.microsoft.com/office/drawing/2014/main" id="{6BCEB632-8AB4-409D-A1A2-A8990087E778}"/>
              </a:ext>
            </a:extLst>
          </p:cNvPr>
          <p:cNvGrpSpPr/>
          <p:nvPr/>
        </p:nvGrpSpPr>
        <p:grpSpPr>
          <a:xfrm>
            <a:off x="1264491" y="901549"/>
            <a:ext cx="480895" cy="27209"/>
            <a:chOff x="1106110" y="1021330"/>
            <a:chExt cx="946333" cy="47126"/>
          </a:xfrm>
          <a:effectLst>
            <a:glow rad="38100">
              <a:schemeClr val="bg1">
                <a:alpha val="90000"/>
              </a:schemeClr>
            </a:glow>
          </a:effectLst>
        </p:grpSpPr>
        <p:cxnSp>
          <p:nvCxnSpPr>
            <p:cNvPr id="687" name="直線コネクタ 686">
              <a:extLst>
                <a:ext uri="{FF2B5EF4-FFF2-40B4-BE49-F238E27FC236}">
                  <a16:creationId xmlns:a16="http://schemas.microsoft.com/office/drawing/2014/main" id="{72131194-6A0C-46A4-A7BD-BA4780B67355}"/>
                </a:ext>
              </a:extLst>
            </p:cNvPr>
            <p:cNvCxnSpPr>
              <a:cxnSpLocks/>
            </p:cNvCxnSpPr>
            <p:nvPr/>
          </p:nvCxnSpPr>
          <p:spPr>
            <a:xfrm>
              <a:off x="1106110" y="1021330"/>
              <a:ext cx="94633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8" name="直線コネクタ 687">
              <a:extLst>
                <a:ext uri="{FF2B5EF4-FFF2-40B4-BE49-F238E27FC236}">
                  <a16:creationId xmlns:a16="http://schemas.microsoft.com/office/drawing/2014/main" id="{41770081-2DB6-4D1F-867F-73D3FA8A2B03}"/>
                </a:ext>
              </a:extLst>
            </p:cNvPr>
            <p:cNvCxnSpPr>
              <a:cxnSpLocks/>
            </p:cNvCxnSpPr>
            <p:nvPr/>
          </p:nvCxnSpPr>
          <p:spPr>
            <a:xfrm flipV="1">
              <a:off x="1106132" y="1068454"/>
              <a:ext cx="946309" cy="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9" name="正方形/長方形 688">
              <a:extLst>
                <a:ext uri="{FF2B5EF4-FFF2-40B4-BE49-F238E27FC236}">
                  <a16:creationId xmlns:a16="http://schemas.microsoft.com/office/drawing/2014/main" id="{E4261A5D-7349-4643-BC77-F2271B468A3D}"/>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0" name="正方形/長方形 689">
              <a:extLst>
                <a:ext uri="{FF2B5EF4-FFF2-40B4-BE49-F238E27FC236}">
                  <a16:creationId xmlns:a16="http://schemas.microsoft.com/office/drawing/2014/main" id="{D11C4A1E-1F34-4025-986E-7D41357A3CBE}"/>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1" name="正方形/長方形 690">
              <a:extLst>
                <a:ext uri="{FF2B5EF4-FFF2-40B4-BE49-F238E27FC236}">
                  <a16:creationId xmlns:a16="http://schemas.microsoft.com/office/drawing/2014/main" id="{E56AFDE3-C369-4776-A42C-DD539CC1A685}"/>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2" name="正方形/長方形 691">
              <a:extLst>
                <a:ext uri="{FF2B5EF4-FFF2-40B4-BE49-F238E27FC236}">
                  <a16:creationId xmlns:a16="http://schemas.microsoft.com/office/drawing/2014/main" id="{62E51087-6788-4A47-BA6B-097B1122924A}"/>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3" name="正方形/長方形 692">
              <a:extLst>
                <a:ext uri="{FF2B5EF4-FFF2-40B4-BE49-F238E27FC236}">
                  <a16:creationId xmlns:a16="http://schemas.microsoft.com/office/drawing/2014/main" id="{2BA5F0A2-9AAA-4FE8-B228-AC9C4E169C76}"/>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2" name="テキスト ボックス 701">
            <a:extLst>
              <a:ext uri="{FF2B5EF4-FFF2-40B4-BE49-F238E27FC236}">
                <a16:creationId xmlns:a16="http://schemas.microsoft.com/office/drawing/2014/main" id="{CF7227A7-5C9F-45E9-94A3-D17CCD374610}"/>
              </a:ext>
            </a:extLst>
          </p:cNvPr>
          <p:cNvSpPr txBox="1"/>
          <p:nvPr/>
        </p:nvSpPr>
        <p:spPr>
          <a:xfrm>
            <a:off x="582164" y="608988"/>
            <a:ext cx="4191761"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JR</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徳島駅　　　　　　 </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70</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分</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JR</a:t>
            </a: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阿波池田駅＝＝</a:t>
            </a:r>
            <a:r>
              <a:rPr kumimoji="0"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そら</a:t>
            </a:r>
            <a:r>
              <a:rPr kumimoji="0" lang="ja-JP" altLang="en-US" sz="1000" b="1" i="0" u="none" strike="noStrike" kern="1200" cap="none" spc="0" normalizeH="0" baseline="0" noProof="0" dirty="0" err="1">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の</a:t>
            </a:r>
            <a:r>
              <a:rPr kumimoji="0"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rPr>
              <a:t>郷エリア</a:t>
            </a:r>
            <a:endParaRPr kumimoji="1" lang="ja-JP" altLang="en-US" sz="1000" b="1" i="0" u="none" strike="noStrike" kern="1200" cap="none" spc="0" normalizeH="0" baseline="0" noProof="0" dirty="0">
              <a:ln>
                <a:noFill/>
              </a:ln>
              <a:solidFill>
                <a:srgbClr val="82AB67"/>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703" name="グループ化 702">
            <a:extLst>
              <a:ext uri="{FF2B5EF4-FFF2-40B4-BE49-F238E27FC236}">
                <a16:creationId xmlns:a16="http://schemas.microsoft.com/office/drawing/2014/main" id="{DF7ADC18-F002-43CC-B02E-F968D2E2A63B}"/>
              </a:ext>
            </a:extLst>
          </p:cNvPr>
          <p:cNvGrpSpPr/>
          <p:nvPr/>
        </p:nvGrpSpPr>
        <p:grpSpPr>
          <a:xfrm>
            <a:off x="1270861" y="726857"/>
            <a:ext cx="480895" cy="27209"/>
            <a:chOff x="1106110" y="1021330"/>
            <a:chExt cx="946333" cy="47126"/>
          </a:xfrm>
          <a:effectLst>
            <a:glow rad="38100">
              <a:schemeClr val="bg1">
                <a:alpha val="90000"/>
              </a:schemeClr>
            </a:glow>
          </a:effectLst>
        </p:grpSpPr>
        <p:cxnSp>
          <p:nvCxnSpPr>
            <p:cNvPr id="704" name="直線コネクタ 703">
              <a:extLst>
                <a:ext uri="{FF2B5EF4-FFF2-40B4-BE49-F238E27FC236}">
                  <a16:creationId xmlns:a16="http://schemas.microsoft.com/office/drawing/2014/main" id="{4162C393-5F9E-436A-BB81-3CCACF5F55DB}"/>
                </a:ext>
              </a:extLst>
            </p:cNvPr>
            <p:cNvCxnSpPr>
              <a:cxnSpLocks/>
            </p:cNvCxnSpPr>
            <p:nvPr/>
          </p:nvCxnSpPr>
          <p:spPr>
            <a:xfrm>
              <a:off x="1106110" y="1021330"/>
              <a:ext cx="94633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5" name="直線コネクタ 704">
              <a:extLst>
                <a:ext uri="{FF2B5EF4-FFF2-40B4-BE49-F238E27FC236}">
                  <a16:creationId xmlns:a16="http://schemas.microsoft.com/office/drawing/2014/main" id="{9BECB24B-8471-4DA9-87E5-321D3F292554}"/>
                </a:ext>
              </a:extLst>
            </p:cNvPr>
            <p:cNvCxnSpPr>
              <a:cxnSpLocks/>
            </p:cNvCxnSpPr>
            <p:nvPr/>
          </p:nvCxnSpPr>
          <p:spPr>
            <a:xfrm flipV="1">
              <a:off x="1106132" y="1068454"/>
              <a:ext cx="946310" cy="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6" name="正方形/長方形 705">
              <a:extLst>
                <a:ext uri="{FF2B5EF4-FFF2-40B4-BE49-F238E27FC236}">
                  <a16:creationId xmlns:a16="http://schemas.microsoft.com/office/drawing/2014/main" id="{802DAF83-FAD3-47D8-A9BB-4FF5BB2C25CB}"/>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 name="正方形/長方形 706">
              <a:extLst>
                <a:ext uri="{FF2B5EF4-FFF2-40B4-BE49-F238E27FC236}">
                  <a16:creationId xmlns:a16="http://schemas.microsoft.com/office/drawing/2014/main" id="{B118158C-63DF-41D9-9A65-FFC4404458CE}"/>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 name="正方形/長方形 707">
              <a:extLst>
                <a:ext uri="{FF2B5EF4-FFF2-40B4-BE49-F238E27FC236}">
                  <a16:creationId xmlns:a16="http://schemas.microsoft.com/office/drawing/2014/main" id="{7804C2DF-3B02-4CEA-A2E4-9280993F27EB}"/>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 name="正方形/長方形 708">
              <a:extLst>
                <a:ext uri="{FF2B5EF4-FFF2-40B4-BE49-F238E27FC236}">
                  <a16:creationId xmlns:a16="http://schemas.microsoft.com/office/drawing/2014/main" id="{62FA0E74-C23C-4448-8461-6F973939F093}"/>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 name="正方形/長方形 709">
              <a:extLst>
                <a:ext uri="{FF2B5EF4-FFF2-40B4-BE49-F238E27FC236}">
                  <a16:creationId xmlns:a16="http://schemas.microsoft.com/office/drawing/2014/main" id="{4ED18B37-93C2-44A8-894F-6147504C5478}"/>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 name="グループ化 710">
            <a:extLst>
              <a:ext uri="{FF2B5EF4-FFF2-40B4-BE49-F238E27FC236}">
                <a16:creationId xmlns:a16="http://schemas.microsoft.com/office/drawing/2014/main" id="{E827E6FD-504C-47B2-AD5D-161C0D7C36BB}"/>
              </a:ext>
            </a:extLst>
          </p:cNvPr>
          <p:cNvGrpSpPr/>
          <p:nvPr/>
        </p:nvGrpSpPr>
        <p:grpSpPr>
          <a:xfrm>
            <a:off x="2251356" y="722890"/>
            <a:ext cx="480895" cy="27209"/>
            <a:chOff x="1106110" y="1021330"/>
            <a:chExt cx="946333" cy="47126"/>
          </a:xfrm>
          <a:effectLst>
            <a:glow rad="38100">
              <a:schemeClr val="bg1">
                <a:alpha val="90000"/>
              </a:schemeClr>
            </a:glow>
          </a:effectLst>
        </p:grpSpPr>
        <p:cxnSp>
          <p:nvCxnSpPr>
            <p:cNvPr id="712" name="直線コネクタ 711">
              <a:extLst>
                <a:ext uri="{FF2B5EF4-FFF2-40B4-BE49-F238E27FC236}">
                  <a16:creationId xmlns:a16="http://schemas.microsoft.com/office/drawing/2014/main" id="{207CF58F-6572-49FC-998B-9637DE18D0BC}"/>
                </a:ext>
              </a:extLst>
            </p:cNvPr>
            <p:cNvCxnSpPr>
              <a:cxnSpLocks/>
            </p:cNvCxnSpPr>
            <p:nvPr/>
          </p:nvCxnSpPr>
          <p:spPr>
            <a:xfrm>
              <a:off x="1106110" y="1021330"/>
              <a:ext cx="94633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3" name="直線コネクタ 712">
              <a:extLst>
                <a:ext uri="{FF2B5EF4-FFF2-40B4-BE49-F238E27FC236}">
                  <a16:creationId xmlns:a16="http://schemas.microsoft.com/office/drawing/2014/main" id="{444E8CFE-DE28-44BF-A27F-13F90F30CCEB}"/>
                </a:ext>
              </a:extLst>
            </p:cNvPr>
            <p:cNvCxnSpPr>
              <a:cxnSpLocks/>
            </p:cNvCxnSpPr>
            <p:nvPr/>
          </p:nvCxnSpPr>
          <p:spPr>
            <a:xfrm flipV="1">
              <a:off x="1106132" y="1068454"/>
              <a:ext cx="946310" cy="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4" name="正方形/長方形 713">
              <a:extLst>
                <a:ext uri="{FF2B5EF4-FFF2-40B4-BE49-F238E27FC236}">
                  <a16:creationId xmlns:a16="http://schemas.microsoft.com/office/drawing/2014/main" id="{29333AA6-D2A3-4E7B-965C-08481C6C08FD}"/>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 name="正方形/長方形 714">
              <a:extLst>
                <a:ext uri="{FF2B5EF4-FFF2-40B4-BE49-F238E27FC236}">
                  <a16:creationId xmlns:a16="http://schemas.microsoft.com/office/drawing/2014/main" id="{014F75DB-91A1-43B0-977C-A2778E4E6A50}"/>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6" name="正方形/長方形 715">
              <a:extLst>
                <a:ext uri="{FF2B5EF4-FFF2-40B4-BE49-F238E27FC236}">
                  <a16:creationId xmlns:a16="http://schemas.microsoft.com/office/drawing/2014/main" id="{7AE00A0E-7415-41AD-8834-28712F3EE170}"/>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 name="正方形/長方形 716">
              <a:extLst>
                <a:ext uri="{FF2B5EF4-FFF2-40B4-BE49-F238E27FC236}">
                  <a16:creationId xmlns:a16="http://schemas.microsoft.com/office/drawing/2014/main" id="{689C52A3-7A15-4170-88DE-AB08AF3B529E}"/>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8" name="正方形/長方形 717">
              <a:extLst>
                <a:ext uri="{FF2B5EF4-FFF2-40B4-BE49-F238E27FC236}">
                  <a16:creationId xmlns:a16="http://schemas.microsoft.com/office/drawing/2014/main" id="{4F552488-D33D-4877-AEA8-D532F8539B0F}"/>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9" name="グループ化 718">
            <a:extLst>
              <a:ext uri="{FF2B5EF4-FFF2-40B4-BE49-F238E27FC236}">
                <a16:creationId xmlns:a16="http://schemas.microsoft.com/office/drawing/2014/main" id="{BB5D772D-FB0B-4B69-9232-39A57FDBBD5C}"/>
              </a:ext>
            </a:extLst>
          </p:cNvPr>
          <p:cNvGrpSpPr/>
          <p:nvPr/>
        </p:nvGrpSpPr>
        <p:grpSpPr>
          <a:xfrm>
            <a:off x="1266445" y="1093654"/>
            <a:ext cx="480895" cy="27209"/>
            <a:chOff x="1106110" y="1021330"/>
            <a:chExt cx="946333" cy="47126"/>
          </a:xfrm>
          <a:effectLst>
            <a:glow rad="38100">
              <a:schemeClr val="bg1">
                <a:alpha val="90000"/>
              </a:schemeClr>
            </a:glow>
          </a:effectLst>
        </p:grpSpPr>
        <p:cxnSp>
          <p:nvCxnSpPr>
            <p:cNvPr id="720" name="直線コネクタ 719">
              <a:extLst>
                <a:ext uri="{FF2B5EF4-FFF2-40B4-BE49-F238E27FC236}">
                  <a16:creationId xmlns:a16="http://schemas.microsoft.com/office/drawing/2014/main" id="{DBE4744B-3810-4DFB-96FE-7B3BAE8E38C7}"/>
                </a:ext>
              </a:extLst>
            </p:cNvPr>
            <p:cNvCxnSpPr>
              <a:cxnSpLocks/>
            </p:cNvCxnSpPr>
            <p:nvPr/>
          </p:nvCxnSpPr>
          <p:spPr>
            <a:xfrm>
              <a:off x="1106110" y="1021330"/>
              <a:ext cx="94633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1" name="直線コネクタ 720">
              <a:extLst>
                <a:ext uri="{FF2B5EF4-FFF2-40B4-BE49-F238E27FC236}">
                  <a16:creationId xmlns:a16="http://schemas.microsoft.com/office/drawing/2014/main" id="{40DFC2F3-431F-4BAE-A5A2-72F4ED83F37B}"/>
                </a:ext>
              </a:extLst>
            </p:cNvPr>
            <p:cNvCxnSpPr>
              <a:cxnSpLocks/>
            </p:cNvCxnSpPr>
            <p:nvPr/>
          </p:nvCxnSpPr>
          <p:spPr>
            <a:xfrm flipV="1">
              <a:off x="1106132" y="1068454"/>
              <a:ext cx="946309" cy="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2" name="正方形/長方形 721">
              <a:extLst>
                <a:ext uri="{FF2B5EF4-FFF2-40B4-BE49-F238E27FC236}">
                  <a16:creationId xmlns:a16="http://schemas.microsoft.com/office/drawing/2014/main" id="{F606EDE1-1CAF-4E87-A3C1-F546B347C2C5}"/>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3" name="正方形/長方形 722">
              <a:extLst>
                <a:ext uri="{FF2B5EF4-FFF2-40B4-BE49-F238E27FC236}">
                  <a16:creationId xmlns:a16="http://schemas.microsoft.com/office/drawing/2014/main" id="{C316903C-573D-4F84-84D6-CF69D7B0D3ED}"/>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4" name="正方形/長方形 723">
              <a:extLst>
                <a:ext uri="{FF2B5EF4-FFF2-40B4-BE49-F238E27FC236}">
                  <a16:creationId xmlns:a16="http://schemas.microsoft.com/office/drawing/2014/main" id="{1B9ADCB8-E85A-4D33-AA96-FB7485039333}"/>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5" name="正方形/長方形 724">
              <a:extLst>
                <a:ext uri="{FF2B5EF4-FFF2-40B4-BE49-F238E27FC236}">
                  <a16:creationId xmlns:a16="http://schemas.microsoft.com/office/drawing/2014/main" id="{116ECF81-AB18-4A2C-8AC5-15B0F1D50CBB}"/>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6" name="正方形/長方形 725">
              <a:extLst>
                <a:ext uri="{FF2B5EF4-FFF2-40B4-BE49-F238E27FC236}">
                  <a16:creationId xmlns:a16="http://schemas.microsoft.com/office/drawing/2014/main" id="{D9BAB1C1-E846-4D15-AF8C-7C62512D2C26}"/>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61" name="図 660">
            <a:extLst>
              <a:ext uri="{FF2B5EF4-FFF2-40B4-BE49-F238E27FC236}">
                <a16:creationId xmlns:a16="http://schemas.microsoft.com/office/drawing/2014/main" id="{66DB6E55-D739-424B-848F-255E1BD6097F}"/>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931" b="93348" l="8497" r="95207">
                        <a14:foregroundMark x1="16993" y1="80472" x2="16993" y2="80472"/>
                        <a14:foregroundMark x1="8497" y1="69742" x2="8497" y2="69742"/>
                        <a14:foregroundMark x1="55556" y1="48283" x2="55556" y2="48283"/>
                        <a14:foregroundMark x1="55556" y1="44850" x2="55556" y2="44850"/>
                        <a14:foregroundMark x1="51416" y1="44850" x2="51416" y2="44850"/>
                        <a14:foregroundMark x1="55556" y1="43348" x2="55556" y2="43348"/>
                        <a14:foregroundMark x1="58170" y1="78112" x2="58170" y2="78112"/>
                        <a14:foregroundMark x1="36166" y1="68240" x2="36166" y2="68240"/>
                        <a14:foregroundMark x1="32898" y1="68884" x2="32898" y2="68884"/>
                        <a14:foregroundMark x1="40087" y1="65665" x2="40087" y2="65665"/>
                        <a14:foregroundMark x1="40523" y1="77468" x2="40523" y2="77468"/>
                        <a14:foregroundMark x1="47712" y1="87768" x2="47712" y2="87768"/>
                        <a14:foregroundMark x1="47059" y1="92918" x2="47059" y2="92918"/>
                        <a14:foregroundMark x1="60131" y1="93348" x2="60131" y2="93348"/>
                        <a14:foregroundMark x1="60131" y1="89485" x2="60131" y2="89485"/>
                        <a14:foregroundMark x1="59477" y1="86910" x2="59477" y2="86910"/>
                        <a14:foregroundMark x1="49237" y1="90773" x2="49237" y2="90773"/>
                        <a14:foregroundMark x1="47277" y1="90129" x2="47277" y2="90129"/>
                        <a14:foregroundMark x1="39434" y1="77253" x2="39434" y2="77253"/>
                        <a14:foregroundMark x1="33987" y1="70386" x2="33987" y2="70386"/>
                        <a14:foregroundMark x1="52941" y1="47639" x2="52941" y2="47639"/>
                        <a14:foregroundMark x1="44009" y1="8155" x2="44009" y2="8155"/>
                        <a14:foregroundMark x1="51198" y1="4292" x2="51198" y2="4292"/>
                        <a14:foregroundMark x1="52505" y1="2361" x2="52505" y2="2361"/>
                        <a14:foregroundMark x1="80610" y1="48498" x2="80610" y2="48498"/>
                        <a14:foregroundMark x1="76688" y1="54077" x2="76688" y2="54077"/>
                        <a14:foregroundMark x1="78214" y1="58155" x2="78214" y2="58155"/>
                        <a14:foregroundMark x1="81917" y1="51717" x2="81917" y2="51717"/>
                        <a14:foregroundMark x1="85185" y1="45279" x2="85185" y2="45279"/>
                        <a14:foregroundMark x1="88671" y1="40558" x2="88671" y2="40558"/>
                        <a14:foregroundMark x1="89325" y1="39270" x2="89325" y2="39270"/>
                        <a14:foregroundMark x1="91721" y1="38841" x2="91721" y2="38841"/>
                        <a14:foregroundMark x1="91721" y1="41202" x2="91721" y2="41202"/>
                        <a14:foregroundMark x1="76253" y1="57296" x2="76253" y2="57296"/>
                        <a14:foregroundMark x1="95207" y1="39485" x2="95207" y2="39485"/>
                        <a14:foregroundMark x1="84532" y1="47854" x2="84532" y2="47854"/>
                        <a14:foregroundMark x1="51852" y1="1931" x2="51852" y2="1931"/>
                        <a14:backgroundMark x1="51634" y1="4506" x2="51634" y2="4506"/>
                        <a14:backgroundMark x1="51634" y1="5150" x2="51634" y2="5150"/>
                        <a14:backgroundMark x1="51198" y1="4936" x2="51198" y2="4936"/>
                        <a14:backgroundMark x1="51198" y1="4506" x2="51198" y2="4506"/>
                        <a14:backgroundMark x1="52941" y1="2361" x2="52941" y2="2361"/>
                        <a14:backgroundMark x1="52288" y1="3004" x2="52288" y2="3004"/>
                        <a14:backgroundMark x1="52505" y1="2575" x2="52505" y2="2575"/>
                      </a14:backgroundRemoval>
                    </a14:imgEffect>
                  </a14:imgLayer>
                </a14:imgProps>
              </a:ext>
              <a:ext uri="{28A0092B-C50C-407E-A947-70E740481C1C}">
                <a14:useLocalDpi xmlns:a14="http://schemas.microsoft.com/office/drawing/2010/main"/>
              </a:ext>
            </a:extLst>
          </a:blip>
          <a:stretch>
            <a:fillRect/>
          </a:stretch>
        </p:blipFill>
        <p:spPr>
          <a:xfrm>
            <a:off x="327246" y="5061236"/>
            <a:ext cx="1321077" cy="1339529"/>
          </a:xfrm>
          <a:prstGeom prst="rect">
            <a:avLst/>
          </a:prstGeom>
        </p:spPr>
      </p:pic>
      <p:pic>
        <p:nvPicPr>
          <p:cNvPr id="662" name="図 661">
            <a:extLst>
              <a:ext uri="{FF2B5EF4-FFF2-40B4-BE49-F238E27FC236}">
                <a16:creationId xmlns:a16="http://schemas.microsoft.com/office/drawing/2014/main" id="{FD4BA0AB-2CD1-4751-88D0-E9F972C4F5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97" y="-10481"/>
            <a:ext cx="411898" cy="401129"/>
          </a:xfrm>
          <a:prstGeom prst="rect">
            <a:avLst/>
          </a:prstGeom>
        </p:spPr>
      </p:pic>
    </p:spTree>
    <p:extLst>
      <p:ext uri="{BB962C8B-B14F-4D97-AF65-F5344CB8AC3E}">
        <p14:creationId xmlns:p14="http://schemas.microsoft.com/office/powerpoint/2010/main" val="17405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 name="グループ化 413">
            <a:extLst>
              <a:ext uri="{FF2B5EF4-FFF2-40B4-BE49-F238E27FC236}">
                <a16:creationId xmlns:a16="http://schemas.microsoft.com/office/drawing/2014/main" id="{8F2CFAB9-E413-4CF8-9B94-6767CE49345D}"/>
              </a:ext>
            </a:extLst>
          </p:cNvPr>
          <p:cNvGrpSpPr/>
          <p:nvPr/>
        </p:nvGrpSpPr>
        <p:grpSpPr>
          <a:xfrm>
            <a:off x="695809" y="463482"/>
            <a:ext cx="8105506" cy="6261607"/>
            <a:chOff x="9930509" y="271045"/>
            <a:chExt cx="8105506" cy="6261607"/>
          </a:xfrm>
        </p:grpSpPr>
        <p:sp>
          <p:nvSpPr>
            <p:cNvPr id="415" name="フリーフォーム: 図形 414">
              <a:extLst>
                <a:ext uri="{FF2B5EF4-FFF2-40B4-BE49-F238E27FC236}">
                  <a16:creationId xmlns:a16="http://schemas.microsoft.com/office/drawing/2014/main" id="{AA2B9EED-F784-48F8-9957-01DA7F73ABDE}"/>
                </a:ext>
              </a:extLst>
            </p:cNvPr>
            <p:cNvSpPr>
              <a:spLocks/>
            </p:cNvSpPr>
            <p:nvPr/>
          </p:nvSpPr>
          <p:spPr bwMode="auto">
            <a:xfrm rot="960000">
              <a:off x="9930509" y="271045"/>
              <a:ext cx="6090191" cy="5799247"/>
            </a:xfrm>
            <a:custGeom>
              <a:avLst/>
              <a:gdLst>
                <a:gd name="connsiteX0" fmla="*/ 769210 w 5861955"/>
                <a:gd name="connsiteY0" fmla="*/ 2921573 h 5922579"/>
                <a:gd name="connsiteX1" fmla="*/ 847243 w 5861955"/>
                <a:gd name="connsiteY1" fmla="*/ 2924192 h 5922579"/>
                <a:gd name="connsiteX2" fmla="*/ 947794 w 5861955"/>
                <a:gd name="connsiteY2" fmla="*/ 2957716 h 5922579"/>
                <a:gd name="connsiteX3" fmla="*/ 1081864 w 5861955"/>
                <a:gd name="connsiteY3" fmla="*/ 2924192 h 5922579"/>
                <a:gd name="connsiteX4" fmla="*/ 1350002 w 5861955"/>
                <a:gd name="connsiteY4" fmla="*/ 2890668 h 5922579"/>
                <a:gd name="connsiteX5" fmla="*/ 1484072 w 5861955"/>
                <a:gd name="connsiteY5" fmla="*/ 2823619 h 5922579"/>
                <a:gd name="connsiteX6" fmla="*/ 1618141 w 5861955"/>
                <a:gd name="connsiteY6" fmla="*/ 2823619 h 5922579"/>
                <a:gd name="connsiteX7" fmla="*/ 1852763 w 5861955"/>
                <a:gd name="connsiteY7" fmla="*/ 2723046 h 5922579"/>
                <a:gd name="connsiteX8" fmla="*/ 2087384 w 5861955"/>
                <a:gd name="connsiteY8" fmla="*/ 2655997 h 5922579"/>
                <a:gd name="connsiteX9" fmla="*/ 2389041 w 5861955"/>
                <a:gd name="connsiteY9" fmla="*/ 2622473 h 5922579"/>
                <a:gd name="connsiteX10" fmla="*/ 2523110 w 5861955"/>
                <a:gd name="connsiteY10" fmla="*/ 2588948 h 5922579"/>
                <a:gd name="connsiteX11" fmla="*/ 2556628 w 5861955"/>
                <a:gd name="connsiteY11" fmla="*/ 2756570 h 5922579"/>
                <a:gd name="connsiteX12" fmla="*/ 2891801 w 5861955"/>
                <a:gd name="connsiteY12" fmla="*/ 2823619 h 5922579"/>
                <a:gd name="connsiteX13" fmla="*/ 3092905 w 5861955"/>
                <a:gd name="connsiteY13" fmla="*/ 2890667 h 5922579"/>
                <a:gd name="connsiteX14" fmla="*/ 3294009 w 5861955"/>
                <a:gd name="connsiteY14" fmla="*/ 2890668 h 5922579"/>
                <a:gd name="connsiteX15" fmla="*/ 3394561 w 5861955"/>
                <a:gd name="connsiteY15" fmla="*/ 3024765 h 5922579"/>
                <a:gd name="connsiteX16" fmla="*/ 3562148 w 5861955"/>
                <a:gd name="connsiteY16" fmla="*/ 3058289 h 5922579"/>
                <a:gd name="connsiteX17" fmla="*/ 3796770 w 5861955"/>
                <a:gd name="connsiteY17" fmla="*/ 2890668 h 5922579"/>
                <a:gd name="connsiteX18" fmla="*/ 4131943 w 5861955"/>
                <a:gd name="connsiteY18" fmla="*/ 3024765 h 5922579"/>
                <a:gd name="connsiteX19" fmla="*/ 4131943 w 5861955"/>
                <a:gd name="connsiteY19" fmla="*/ 3158863 h 5922579"/>
                <a:gd name="connsiteX20" fmla="*/ 4232496 w 5861955"/>
                <a:gd name="connsiteY20" fmla="*/ 3326485 h 5922579"/>
                <a:gd name="connsiteX21" fmla="*/ 4299530 w 5861955"/>
                <a:gd name="connsiteY21" fmla="*/ 3628204 h 5922579"/>
                <a:gd name="connsiteX22" fmla="*/ 4634704 w 5861955"/>
                <a:gd name="connsiteY22" fmla="*/ 3661728 h 5922579"/>
                <a:gd name="connsiteX23" fmla="*/ 4735256 w 5861955"/>
                <a:gd name="connsiteY23" fmla="*/ 3795826 h 5922579"/>
                <a:gd name="connsiteX24" fmla="*/ 4668221 w 5861955"/>
                <a:gd name="connsiteY24" fmla="*/ 3929923 h 5922579"/>
                <a:gd name="connsiteX25" fmla="*/ 4735256 w 5861955"/>
                <a:gd name="connsiteY25" fmla="*/ 4231643 h 5922579"/>
                <a:gd name="connsiteX26" fmla="*/ 4869325 w 5861955"/>
                <a:gd name="connsiteY26" fmla="*/ 4365741 h 5922579"/>
                <a:gd name="connsiteX27" fmla="*/ 5070429 w 5861955"/>
                <a:gd name="connsiteY27" fmla="*/ 4365741 h 5922579"/>
                <a:gd name="connsiteX28" fmla="*/ 5238016 w 5861955"/>
                <a:gd name="connsiteY28" fmla="*/ 4466314 h 5922579"/>
                <a:gd name="connsiteX29" fmla="*/ 5036912 w 5861955"/>
                <a:gd name="connsiteY29" fmla="*/ 4768033 h 5922579"/>
                <a:gd name="connsiteX30" fmla="*/ 4768773 w 5861955"/>
                <a:gd name="connsiteY30" fmla="*/ 5740241 h 5922579"/>
                <a:gd name="connsiteX31" fmla="*/ 4601186 w 5861955"/>
                <a:gd name="connsiteY31" fmla="*/ 5773765 h 5922579"/>
                <a:gd name="connsiteX32" fmla="*/ 4064909 w 5861955"/>
                <a:gd name="connsiteY32" fmla="*/ 5170326 h 5922579"/>
                <a:gd name="connsiteX33" fmla="*/ 3729735 w 5861955"/>
                <a:gd name="connsiteY33" fmla="*/ 4935656 h 5922579"/>
                <a:gd name="connsiteX34" fmla="*/ 3595666 w 5861955"/>
                <a:gd name="connsiteY34" fmla="*/ 4700984 h 5922579"/>
                <a:gd name="connsiteX35" fmla="*/ 2925318 w 5861955"/>
                <a:gd name="connsiteY35" fmla="*/ 4533363 h 5922579"/>
                <a:gd name="connsiteX36" fmla="*/ 2187937 w 5861955"/>
                <a:gd name="connsiteY36" fmla="*/ 4600412 h 5922579"/>
                <a:gd name="connsiteX37" fmla="*/ 1350003 w 5861955"/>
                <a:gd name="connsiteY37" fmla="*/ 5036228 h 5922579"/>
                <a:gd name="connsiteX38" fmla="*/ 869238 w 5861955"/>
                <a:gd name="connsiteY38" fmla="*/ 5224804 h 5922579"/>
                <a:gd name="connsiteX39" fmla="*/ 842343 w 5861955"/>
                <a:gd name="connsiteY39" fmla="*/ 5238729 h 5922579"/>
                <a:gd name="connsiteX40" fmla="*/ 284597 w 5861955"/>
                <a:gd name="connsiteY40" fmla="*/ 3293636 h 5922579"/>
                <a:gd name="connsiteX41" fmla="*/ 304877 w 5861955"/>
                <a:gd name="connsiteY41" fmla="*/ 3240841 h 5922579"/>
                <a:gd name="connsiteX42" fmla="*/ 411517 w 5861955"/>
                <a:gd name="connsiteY42" fmla="*/ 3125338 h 5922579"/>
                <a:gd name="connsiteX43" fmla="*/ 679656 w 5861955"/>
                <a:gd name="connsiteY43" fmla="*/ 3058289 h 5922579"/>
                <a:gd name="connsiteX44" fmla="*/ 769210 w 5861955"/>
                <a:gd name="connsiteY44" fmla="*/ 2921573 h 5922579"/>
                <a:gd name="connsiteX45" fmla="*/ 3631463 w 5861955"/>
                <a:gd name="connsiteY45" fmla="*/ 7744 h 5922579"/>
                <a:gd name="connsiteX46" fmla="*/ 3825747 w 5861955"/>
                <a:gd name="connsiteY46" fmla="*/ 46567 h 5922579"/>
                <a:gd name="connsiteX47" fmla="*/ 4359834 w 5861955"/>
                <a:gd name="connsiteY47" fmla="*/ 113384 h 5922579"/>
                <a:gd name="connsiteX48" fmla="*/ 4626878 w 5861955"/>
                <a:gd name="connsiteY48" fmla="*/ 213609 h 5922579"/>
                <a:gd name="connsiteX49" fmla="*/ 4793780 w 5861955"/>
                <a:gd name="connsiteY49" fmla="*/ 213609 h 5922579"/>
                <a:gd name="connsiteX50" fmla="*/ 5094205 w 5861955"/>
                <a:gd name="connsiteY50" fmla="*/ 180200 h 5922579"/>
                <a:gd name="connsiteX51" fmla="*/ 5060824 w 5861955"/>
                <a:gd name="connsiteY51" fmla="*/ 480874 h 5922579"/>
                <a:gd name="connsiteX52" fmla="*/ 5494770 w 5861955"/>
                <a:gd name="connsiteY52" fmla="*/ 647915 h 5922579"/>
                <a:gd name="connsiteX53" fmla="*/ 5795194 w 5861955"/>
                <a:gd name="connsiteY53" fmla="*/ 814956 h 5922579"/>
                <a:gd name="connsiteX54" fmla="*/ 5861955 w 5861955"/>
                <a:gd name="connsiteY54" fmla="*/ 881772 h 5922579"/>
                <a:gd name="connsiteX55" fmla="*/ 5828575 w 5861955"/>
                <a:gd name="connsiteY55" fmla="*/ 1048813 h 5922579"/>
                <a:gd name="connsiteX56" fmla="*/ 5528151 w 5861955"/>
                <a:gd name="connsiteY56" fmla="*/ 1048813 h 5922579"/>
                <a:gd name="connsiteX57" fmla="*/ 4827161 w 5861955"/>
                <a:gd name="connsiteY57" fmla="*/ 1048813 h 5922579"/>
                <a:gd name="connsiteX58" fmla="*/ 4560117 w 5861955"/>
                <a:gd name="connsiteY58" fmla="*/ 1182446 h 5922579"/>
                <a:gd name="connsiteX59" fmla="*/ 4326454 w 5861955"/>
                <a:gd name="connsiteY59" fmla="*/ 1382895 h 5922579"/>
                <a:gd name="connsiteX60" fmla="*/ 4126171 w 5861955"/>
                <a:gd name="connsiteY60" fmla="*/ 1449711 h 5922579"/>
                <a:gd name="connsiteX61" fmla="*/ 3992649 w 5861955"/>
                <a:gd name="connsiteY61" fmla="*/ 1583344 h 5922579"/>
                <a:gd name="connsiteX62" fmla="*/ 3825747 w 5861955"/>
                <a:gd name="connsiteY62" fmla="*/ 1583344 h 5922579"/>
                <a:gd name="connsiteX63" fmla="*/ 3725606 w 5861955"/>
                <a:gd name="connsiteY63" fmla="*/ 1483120 h 5922579"/>
                <a:gd name="connsiteX64" fmla="*/ 3391801 w 5861955"/>
                <a:gd name="connsiteY64" fmla="*/ 1416303 h 5922579"/>
                <a:gd name="connsiteX65" fmla="*/ 3124758 w 5861955"/>
                <a:gd name="connsiteY65" fmla="*/ 1583344 h 5922579"/>
                <a:gd name="connsiteX66" fmla="*/ 2757572 w 5861955"/>
                <a:gd name="connsiteY66" fmla="*/ 1783793 h 5922579"/>
                <a:gd name="connsiteX67" fmla="*/ 2624050 w 5861955"/>
                <a:gd name="connsiteY67" fmla="*/ 1917426 h 5922579"/>
                <a:gd name="connsiteX68" fmla="*/ 2595886 w 5861955"/>
                <a:gd name="connsiteY68" fmla="*/ 1931520 h 5922579"/>
                <a:gd name="connsiteX69" fmla="*/ 2590696 w 5861955"/>
                <a:gd name="connsiteY69" fmla="*/ 1950736 h 5922579"/>
                <a:gd name="connsiteX70" fmla="*/ 2617888 w 5861955"/>
                <a:gd name="connsiteY70" fmla="*/ 1994853 h 5922579"/>
                <a:gd name="connsiteX71" fmla="*/ 2556581 w 5861955"/>
                <a:gd name="connsiteY71" fmla="*/ 2117449 h 5922579"/>
                <a:gd name="connsiteX72" fmla="*/ 2556581 w 5861955"/>
                <a:gd name="connsiteY72" fmla="*/ 2452757 h 5922579"/>
                <a:gd name="connsiteX73" fmla="*/ 2523045 w 5861955"/>
                <a:gd name="connsiteY73" fmla="*/ 2586880 h 5922579"/>
                <a:gd name="connsiteX74" fmla="*/ 2388903 w 5861955"/>
                <a:gd name="connsiteY74" fmla="*/ 2620411 h 5922579"/>
                <a:gd name="connsiteX75" fmla="*/ 2087081 w 5861955"/>
                <a:gd name="connsiteY75" fmla="*/ 2653942 h 5922579"/>
                <a:gd name="connsiteX76" fmla="*/ 1852331 w 5861955"/>
                <a:gd name="connsiteY76" fmla="*/ 2721004 h 5922579"/>
                <a:gd name="connsiteX77" fmla="*/ 1617581 w 5861955"/>
                <a:gd name="connsiteY77" fmla="*/ 2821596 h 5922579"/>
                <a:gd name="connsiteX78" fmla="*/ 1483438 w 5861955"/>
                <a:gd name="connsiteY78" fmla="*/ 2821596 h 5922579"/>
                <a:gd name="connsiteX79" fmla="*/ 1349296 w 5861955"/>
                <a:gd name="connsiteY79" fmla="*/ 2888657 h 5922579"/>
                <a:gd name="connsiteX80" fmla="*/ 1081009 w 5861955"/>
                <a:gd name="connsiteY80" fmla="*/ 2922189 h 5922579"/>
                <a:gd name="connsiteX81" fmla="*/ 946867 w 5861955"/>
                <a:gd name="connsiteY81" fmla="*/ 2955719 h 5922579"/>
                <a:gd name="connsiteX82" fmla="*/ 846259 w 5861955"/>
                <a:gd name="connsiteY82" fmla="*/ 2922188 h 5922579"/>
                <a:gd name="connsiteX83" fmla="*/ 678581 w 5861955"/>
                <a:gd name="connsiteY83" fmla="*/ 3056312 h 5922579"/>
                <a:gd name="connsiteX84" fmla="*/ 410296 w 5861955"/>
                <a:gd name="connsiteY84" fmla="*/ 3123373 h 5922579"/>
                <a:gd name="connsiteX85" fmla="*/ 303597 w 5861955"/>
                <a:gd name="connsiteY85" fmla="*/ 3238897 h 5922579"/>
                <a:gd name="connsiteX86" fmla="*/ 283728 w 5861955"/>
                <a:gd name="connsiteY86" fmla="*/ 3290605 h 5922579"/>
                <a:gd name="connsiteX87" fmla="*/ 0 w 5861955"/>
                <a:gd name="connsiteY87" fmla="*/ 2301128 h 5922579"/>
                <a:gd name="connsiteX88" fmla="*/ 24897 w 5861955"/>
                <a:gd name="connsiteY88" fmla="*/ 2316670 h 5922579"/>
                <a:gd name="connsiteX89" fmla="*/ 510902 w 5861955"/>
                <a:gd name="connsiteY89" fmla="*/ 2251573 h 5922579"/>
                <a:gd name="connsiteX90" fmla="*/ 1382831 w 5861955"/>
                <a:gd name="connsiteY90" fmla="*/ 2083919 h 5922579"/>
                <a:gd name="connsiteX91" fmla="*/ 1986474 w 5861955"/>
                <a:gd name="connsiteY91" fmla="*/ 2016857 h 5922579"/>
                <a:gd name="connsiteX92" fmla="*/ 2254760 w 5861955"/>
                <a:gd name="connsiteY92" fmla="*/ 1782142 h 5922579"/>
                <a:gd name="connsiteX93" fmla="*/ 2258152 w 5861955"/>
                <a:gd name="connsiteY93" fmla="*/ 1783498 h 5922579"/>
                <a:gd name="connsiteX94" fmla="*/ 2281901 w 5861955"/>
                <a:gd name="connsiteY94" fmla="*/ 1778051 h 5922579"/>
                <a:gd name="connsiteX95" fmla="*/ 2357007 w 5861955"/>
                <a:gd name="connsiteY95" fmla="*/ 1716977 h 5922579"/>
                <a:gd name="connsiteX96" fmla="*/ 2357007 w 5861955"/>
                <a:gd name="connsiteY96" fmla="*/ 1015405 h 5922579"/>
                <a:gd name="connsiteX97" fmla="*/ 2256865 w 5861955"/>
                <a:gd name="connsiteY97" fmla="*/ 748140 h 5922579"/>
                <a:gd name="connsiteX98" fmla="*/ 2690812 w 5861955"/>
                <a:gd name="connsiteY98" fmla="*/ 714731 h 5922579"/>
                <a:gd name="connsiteX99" fmla="*/ 3224899 w 5861955"/>
                <a:gd name="connsiteY99" fmla="*/ 313833 h 5922579"/>
                <a:gd name="connsiteX100" fmla="*/ 3558703 w 5861955"/>
                <a:gd name="connsiteY100" fmla="*/ 79976 h 5922579"/>
                <a:gd name="connsiteX101" fmla="*/ 3631463 w 5861955"/>
                <a:gd name="connsiteY101" fmla="*/ 7744 h 5922579"/>
                <a:gd name="connsiteX0" fmla="*/ 769210 w 5861955"/>
                <a:gd name="connsiteY0" fmla="*/ 2921573 h 5869500"/>
                <a:gd name="connsiteX1" fmla="*/ 847243 w 5861955"/>
                <a:gd name="connsiteY1" fmla="*/ 2924192 h 5869500"/>
                <a:gd name="connsiteX2" fmla="*/ 947794 w 5861955"/>
                <a:gd name="connsiteY2" fmla="*/ 2957716 h 5869500"/>
                <a:gd name="connsiteX3" fmla="*/ 1081864 w 5861955"/>
                <a:gd name="connsiteY3" fmla="*/ 2924192 h 5869500"/>
                <a:gd name="connsiteX4" fmla="*/ 1350002 w 5861955"/>
                <a:gd name="connsiteY4" fmla="*/ 2890668 h 5869500"/>
                <a:gd name="connsiteX5" fmla="*/ 1484072 w 5861955"/>
                <a:gd name="connsiteY5" fmla="*/ 2823619 h 5869500"/>
                <a:gd name="connsiteX6" fmla="*/ 1618141 w 5861955"/>
                <a:gd name="connsiteY6" fmla="*/ 2823619 h 5869500"/>
                <a:gd name="connsiteX7" fmla="*/ 1852763 w 5861955"/>
                <a:gd name="connsiteY7" fmla="*/ 2723046 h 5869500"/>
                <a:gd name="connsiteX8" fmla="*/ 2087384 w 5861955"/>
                <a:gd name="connsiteY8" fmla="*/ 2655997 h 5869500"/>
                <a:gd name="connsiteX9" fmla="*/ 2389041 w 5861955"/>
                <a:gd name="connsiteY9" fmla="*/ 2622473 h 5869500"/>
                <a:gd name="connsiteX10" fmla="*/ 2523110 w 5861955"/>
                <a:gd name="connsiteY10" fmla="*/ 2588948 h 5869500"/>
                <a:gd name="connsiteX11" fmla="*/ 2556628 w 5861955"/>
                <a:gd name="connsiteY11" fmla="*/ 2756570 h 5869500"/>
                <a:gd name="connsiteX12" fmla="*/ 2891801 w 5861955"/>
                <a:gd name="connsiteY12" fmla="*/ 2823619 h 5869500"/>
                <a:gd name="connsiteX13" fmla="*/ 3092905 w 5861955"/>
                <a:gd name="connsiteY13" fmla="*/ 2890667 h 5869500"/>
                <a:gd name="connsiteX14" fmla="*/ 3294009 w 5861955"/>
                <a:gd name="connsiteY14" fmla="*/ 2890668 h 5869500"/>
                <a:gd name="connsiteX15" fmla="*/ 3394561 w 5861955"/>
                <a:gd name="connsiteY15" fmla="*/ 3024765 h 5869500"/>
                <a:gd name="connsiteX16" fmla="*/ 3562148 w 5861955"/>
                <a:gd name="connsiteY16" fmla="*/ 3058289 h 5869500"/>
                <a:gd name="connsiteX17" fmla="*/ 3796770 w 5861955"/>
                <a:gd name="connsiteY17" fmla="*/ 2890668 h 5869500"/>
                <a:gd name="connsiteX18" fmla="*/ 4131943 w 5861955"/>
                <a:gd name="connsiteY18" fmla="*/ 3024765 h 5869500"/>
                <a:gd name="connsiteX19" fmla="*/ 4131943 w 5861955"/>
                <a:gd name="connsiteY19" fmla="*/ 3158863 h 5869500"/>
                <a:gd name="connsiteX20" fmla="*/ 4232496 w 5861955"/>
                <a:gd name="connsiteY20" fmla="*/ 3326485 h 5869500"/>
                <a:gd name="connsiteX21" fmla="*/ 4299530 w 5861955"/>
                <a:gd name="connsiteY21" fmla="*/ 3628204 h 5869500"/>
                <a:gd name="connsiteX22" fmla="*/ 4634704 w 5861955"/>
                <a:gd name="connsiteY22" fmla="*/ 3661728 h 5869500"/>
                <a:gd name="connsiteX23" fmla="*/ 4735256 w 5861955"/>
                <a:gd name="connsiteY23" fmla="*/ 3795826 h 5869500"/>
                <a:gd name="connsiteX24" fmla="*/ 4668221 w 5861955"/>
                <a:gd name="connsiteY24" fmla="*/ 3929923 h 5869500"/>
                <a:gd name="connsiteX25" fmla="*/ 4735256 w 5861955"/>
                <a:gd name="connsiteY25" fmla="*/ 4231643 h 5869500"/>
                <a:gd name="connsiteX26" fmla="*/ 4869325 w 5861955"/>
                <a:gd name="connsiteY26" fmla="*/ 4365741 h 5869500"/>
                <a:gd name="connsiteX27" fmla="*/ 5070429 w 5861955"/>
                <a:gd name="connsiteY27" fmla="*/ 4365741 h 5869500"/>
                <a:gd name="connsiteX28" fmla="*/ 5238016 w 5861955"/>
                <a:gd name="connsiteY28" fmla="*/ 4466314 h 5869500"/>
                <a:gd name="connsiteX29" fmla="*/ 5036912 w 5861955"/>
                <a:gd name="connsiteY29" fmla="*/ 4768033 h 5869500"/>
                <a:gd name="connsiteX30" fmla="*/ 4760418 w 5861955"/>
                <a:gd name="connsiteY30" fmla="*/ 5561426 h 5869500"/>
                <a:gd name="connsiteX31" fmla="*/ 4601186 w 5861955"/>
                <a:gd name="connsiteY31" fmla="*/ 5773765 h 5869500"/>
                <a:gd name="connsiteX32" fmla="*/ 4064909 w 5861955"/>
                <a:gd name="connsiteY32" fmla="*/ 5170326 h 5869500"/>
                <a:gd name="connsiteX33" fmla="*/ 3729735 w 5861955"/>
                <a:gd name="connsiteY33" fmla="*/ 4935656 h 5869500"/>
                <a:gd name="connsiteX34" fmla="*/ 3595666 w 5861955"/>
                <a:gd name="connsiteY34" fmla="*/ 4700984 h 5869500"/>
                <a:gd name="connsiteX35" fmla="*/ 2925318 w 5861955"/>
                <a:gd name="connsiteY35" fmla="*/ 4533363 h 5869500"/>
                <a:gd name="connsiteX36" fmla="*/ 2187937 w 5861955"/>
                <a:gd name="connsiteY36" fmla="*/ 4600412 h 5869500"/>
                <a:gd name="connsiteX37" fmla="*/ 1350003 w 5861955"/>
                <a:gd name="connsiteY37" fmla="*/ 5036228 h 5869500"/>
                <a:gd name="connsiteX38" fmla="*/ 869238 w 5861955"/>
                <a:gd name="connsiteY38" fmla="*/ 5224804 h 5869500"/>
                <a:gd name="connsiteX39" fmla="*/ 842343 w 5861955"/>
                <a:gd name="connsiteY39" fmla="*/ 5238729 h 5869500"/>
                <a:gd name="connsiteX40" fmla="*/ 284597 w 5861955"/>
                <a:gd name="connsiteY40" fmla="*/ 3293636 h 5869500"/>
                <a:gd name="connsiteX41" fmla="*/ 304877 w 5861955"/>
                <a:gd name="connsiteY41" fmla="*/ 3240841 h 5869500"/>
                <a:gd name="connsiteX42" fmla="*/ 411517 w 5861955"/>
                <a:gd name="connsiteY42" fmla="*/ 3125338 h 5869500"/>
                <a:gd name="connsiteX43" fmla="*/ 679656 w 5861955"/>
                <a:gd name="connsiteY43" fmla="*/ 3058289 h 5869500"/>
                <a:gd name="connsiteX44" fmla="*/ 769210 w 5861955"/>
                <a:gd name="connsiteY44" fmla="*/ 2921573 h 5869500"/>
                <a:gd name="connsiteX45" fmla="*/ 3631463 w 5861955"/>
                <a:gd name="connsiteY45" fmla="*/ 7744 h 5869500"/>
                <a:gd name="connsiteX46" fmla="*/ 3825747 w 5861955"/>
                <a:gd name="connsiteY46" fmla="*/ 46567 h 5869500"/>
                <a:gd name="connsiteX47" fmla="*/ 4359834 w 5861955"/>
                <a:gd name="connsiteY47" fmla="*/ 113384 h 5869500"/>
                <a:gd name="connsiteX48" fmla="*/ 4626878 w 5861955"/>
                <a:gd name="connsiteY48" fmla="*/ 213609 h 5869500"/>
                <a:gd name="connsiteX49" fmla="*/ 4793780 w 5861955"/>
                <a:gd name="connsiteY49" fmla="*/ 213609 h 5869500"/>
                <a:gd name="connsiteX50" fmla="*/ 5094205 w 5861955"/>
                <a:gd name="connsiteY50" fmla="*/ 180200 h 5869500"/>
                <a:gd name="connsiteX51" fmla="*/ 5060824 w 5861955"/>
                <a:gd name="connsiteY51" fmla="*/ 480874 h 5869500"/>
                <a:gd name="connsiteX52" fmla="*/ 5494770 w 5861955"/>
                <a:gd name="connsiteY52" fmla="*/ 647915 h 5869500"/>
                <a:gd name="connsiteX53" fmla="*/ 5795194 w 5861955"/>
                <a:gd name="connsiteY53" fmla="*/ 814956 h 5869500"/>
                <a:gd name="connsiteX54" fmla="*/ 5861955 w 5861955"/>
                <a:gd name="connsiteY54" fmla="*/ 881772 h 5869500"/>
                <a:gd name="connsiteX55" fmla="*/ 5828575 w 5861955"/>
                <a:gd name="connsiteY55" fmla="*/ 1048813 h 5869500"/>
                <a:gd name="connsiteX56" fmla="*/ 5528151 w 5861955"/>
                <a:gd name="connsiteY56" fmla="*/ 1048813 h 5869500"/>
                <a:gd name="connsiteX57" fmla="*/ 4827161 w 5861955"/>
                <a:gd name="connsiteY57" fmla="*/ 1048813 h 5869500"/>
                <a:gd name="connsiteX58" fmla="*/ 4560117 w 5861955"/>
                <a:gd name="connsiteY58" fmla="*/ 1182446 h 5869500"/>
                <a:gd name="connsiteX59" fmla="*/ 4326454 w 5861955"/>
                <a:gd name="connsiteY59" fmla="*/ 1382895 h 5869500"/>
                <a:gd name="connsiteX60" fmla="*/ 4126171 w 5861955"/>
                <a:gd name="connsiteY60" fmla="*/ 1449711 h 5869500"/>
                <a:gd name="connsiteX61" fmla="*/ 3992649 w 5861955"/>
                <a:gd name="connsiteY61" fmla="*/ 1583344 h 5869500"/>
                <a:gd name="connsiteX62" fmla="*/ 3825747 w 5861955"/>
                <a:gd name="connsiteY62" fmla="*/ 1583344 h 5869500"/>
                <a:gd name="connsiteX63" fmla="*/ 3725606 w 5861955"/>
                <a:gd name="connsiteY63" fmla="*/ 1483120 h 5869500"/>
                <a:gd name="connsiteX64" fmla="*/ 3391801 w 5861955"/>
                <a:gd name="connsiteY64" fmla="*/ 1416303 h 5869500"/>
                <a:gd name="connsiteX65" fmla="*/ 3124758 w 5861955"/>
                <a:gd name="connsiteY65" fmla="*/ 1583344 h 5869500"/>
                <a:gd name="connsiteX66" fmla="*/ 2757572 w 5861955"/>
                <a:gd name="connsiteY66" fmla="*/ 1783793 h 5869500"/>
                <a:gd name="connsiteX67" fmla="*/ 2624050 w 5861955"/>
                <a:gd name="connsiteY67" fmla="*/ 1917426 h 5869500"/>
                <a:gd name="connsiteX68" fmla="*/ 2595886 w 5861955"/>
                <a:gd name="connsiteY68" fmla="*/ 1931520 h 5869500"/>
                <a:gd name="connsiteX69" fmla="*/ 2590696 w 5861955"/>
                <a:gd name="connsiteY69" fmla="*/ 1950736 h 5869500"/>
                <a:gd name="connsiteX70" fmla="*/ 2617888 w 5861955"/>
                <a:gd name="connsiteY70" fmla="*/ 1994853 h 5869500"/>
                <a:gd name="connsiteX71" fmla="*/ 2556581 w 5861955"/>
                <a:gd name="connsiteY71" fmla="*/ 2117449 h 5869500"/>
                <a:gd name="connsiteX72" fmla="*/ 2556581 w 5861955"/>
                <a:gd name="connsiteY72" fmla="*/ 2452757 h 5869500"/>
                <a:gd name="connsiteX73" fmla="*/ 2523045 w 5861955"/>
                <a:gd name="connsiteY73" fmla="*/ 2586880 h 5869500"/>
                <a:gd name="connsiteX74" fmla="*/ 2388903 w 5861955"/>
                <a:gd name="connsiteY74" fmla="*/ 2620411 h 5869500"/>
                <a:gd name="connsiteX75" fmla="*/ 2087081 w 5861955"/>
                <a:gd name="connsiteY75" fmla="*/ 2653942 h 5869500"/>
                <a:gd name="connsiteX76" fmla="*/ 1852331 w 5861955"/>
                <a:gd name="connsiteY76" fmla="*/ 2721004 h 5869500"/>
                <a:gd name="connsiteX77" fmla="*/ 1617581 w 5861955"/>
                <a:gd name="connsiteY77" fmla="*/ 2821596 h 5869500"/>
                <a:gd name="connsiteX78" fmla="*/ 1483438 w 5861955"/>
                <a:gd name="connsiteY78" fmla="*/ 2821596 h 5869500"/>
                <a:gd name="connsiteX79" fmla="*/ 1349296 w 5861955"/>
                <a:gd name="connsiteY79" fmla="*/ 2888657 h 5869500"/>
                <a:gd name="connsiteX80" fmla="*/ 1081009 w 5861955"/>
                <a:gd name="connsiteY80" fmla="*/ 2922189 h 5869500"/>
                <a:gd name="connsiteX81" fmla="*/ 946867 w 5861955"/>
                <a:gd name="connsiteY81" fmla="*/ 2955719 h 5869500"/>
                <a:gd name="connsiteX82" fmla="*/ 846259 w 5861955"/>
                <a:gd name="connsiteY82" fmla="*/ 2922188 h 5869500"/>
                <a:gd name="connsiteX83" fmla="*/ 678581 w 5861955"/>
                <a:gd name="connsiteY83" fmla="*/ 3056312 h 5869500"/>
                <a:gd name="connsiteX84" fmla="*/ 410296 w 5861955"/>
                <a:gd name="connsiteY84" fmla="*/ 3123373 h 5869500"/>
                <a:gd name="connsiteX85" fmla="*/ 303597 w 5861955"/>
                <a:gd name="connsiteY85" fmla="*/ 3238897 h 5869500"/>
                <a:gd name="connsiteX86" fmla="*/ 283728 w 5861955"/>
                <a:gd name="connsiteY86" fmla="*/ 3290605 h 5869500"/>
                <a:gd name="connsiteX87" fmla="*/ 0 w 5861955"/>
                <a:gd name="connsiteY87" fmla="*/ 2301128 h 5869500"/>
                <a:gd name="connsiteX88" fmla="*/ 24897 w 5861955"/>
                <a:gd name="connsiteY88" fmla="*/ 2316670 h 5869500"/>
                <a:gd name="connsiteX89" fmla="*/ 510902 w 5861955"/>
                <a:gd name="connsiteY89" fmla="*/ 2251573 h 5869500"/>
                <a:gd name="connsiteX90" fmla="*/ 1382831 w 5861955"/>
                <a:gd name="connsiteY90" fmla="*/ 2083919 h 5869500"/>
                <a:gd name="connsiteX91" fmla="*/ 1986474 w 5861955"/>
                <a:gd name="connsiteY91" fmla="*/ 2016857 h 5869500"/>
                <a:gd name="connsiteX92" fmla="*/ 2254760 w 5861955"/>
                <a:gd name="connsiteY92" fmla="*/ 1782142 h 5869500"/>
                <a:gd name="connsiteX93" fmla="*/ 2258152 w 5861955"/>
                <a:gd name="connsiteY93" fmla="*/ 1783498 h 5869500"/>
                <a:gd name="connsiteX94" fmla="*/ 2281901 w 5861955"/>
                <a:gd name="connsiteY94" fmla="*/ 1778051 h 5869500"/>
                <a:gd name="connsiteX95" fmla="*/ 2357007 w 5861955"/>
                <a:gd name="connsiteY95" fmla="*/ 1716977 h 5869500"/>
                <a:gd name="connsiteX96" fmla="*/ 2357007 w 5861955"/>
                <a:gd name="connsiteY96" fmla="*/ 1015405 h 5869500"/>
                <a:gd name="connsiteX97" fmla="*/ 2256865 w 5861955"/>
                <a:gd name="connsiteY97" fmla="*/ 748140 h 5869500"/>
                <a:gd name="connsiteX98" fmla="*/ 2690812 w 5861955"/>
                <a:gd name="connsiteY98" fmla="*/ 714731 h 5869500"/>
                <a:gd name="connsiteX99" fmla="*/ 3224899 w 5861955"/>
                <a:gd name="connsiteY99" fmla="*/ 313833 h 5869500"/>
                <a:gd name="connsiteX100" fmla="*/ 3558703 w 5861955"/>
                <a:gd name="connsiteY100" fmla="*/ 79976 h 5869500"/>
                <a:gd name="connsiteX101" fmla="*/ 3631463 w 5861955"/>
                <a:gd name="connsiteY101" fmla="*/ 7744 h 5869500"/>
                <a:gd name="connsiteX0" fmla="*/ 769210 w 5861955"/>
                <a:gd name="connsiteY0" fmla="*/ 2921573 h 5764557"/>
                <a:gd name="connsiteX1" fmla="*/ 847243 w 5861955"/>
                <a:gd name="connsiteY1" fmla="*/ 2924192 h 5764557"/>
                <a:gd name="connsiteX2" fmla="*/ 947794 w 5861955"/>
                <a:gd name="connsiteY2" fmla="*/ 2957716 h 5764557"/>
                <a:gd name="connsiteX3" fmla="*/ 1081864 w 5861955"/>
                <a:gd name="connsiteY3" fmla="*/ 2924192 h 5764557"/>
                <a:gd name="connsiteX4" fmla="*/ 1350002 w 5861955"/>
                <a:gd name="connsiteY4" fmla="*/ 2890668 h 5764557"/>
                <a:gd name="connsiteX5" fmla="*/ 1484072 w 5861955"/>
                <a:gd name="connsiteY5" fmla="*/ 2823619 h 5764557"/>
                <a:gd name="connsiteX6" fmla="*/ 1618141 w 5861955"/>
                <a:gd name="connsiteY6" fmla="*/ 2823619 h 5764557"/>
                <a:gd name="connsiteX7" fmla="*/ 1852763 w 5861955"/>
                <a:gd name="connsiteY7" fmla="*/ 2723046 h 5764557"/>
                <a:gd name="connsiteX8" fmla="*/ 2087384 w 5861955"/>
                <a:gd name="connsiteY8" fmla="*/ 2655997 h 5764557"/>
                <a:gd name="connsiteX9" fmla="*/ 2389041 w 5861955"/>
                <a:gd name="connsiteY9" fmla="*/ 2622473 h 5764557"/>
                <a:gd name="connsiteX10" fmla="*/ 2523110 w 5861955"/>
                <a:gd name="connsiteY10" fmla="*/ 2588948 h 5764557"/>
                <a:gd name="connsiteX11" fmla="*/ 2556628 w 5861955"/>
                <a:gd name="connsiteY11" fmla="*/ 2756570 h 5764557"/>
                <a:gd name="connsiteX12" fmla="*/ 2891801 w 5861955"/>
                <a:gd name="connsiteY12" fmla="*/ 2823619 h 5764557"/>
                <a:gd name="connsiteX13" fmla="*/ 3092905 w 5861955"/>
                <a:gd name="connsiteY13" fmla="*/ 2890667 h 5764557"/>
                <a:gd name="connsiteX14" fmla="*/ 3294009 w 5861955"/>
                <a:gd name="connsiteY14" fmla="*/ 2890668 h 5764557"/>
                <a:gd name="connsiteX15" fmla="*/ 3394561 w 5861955"/>
                <a:gd name="connsiteY15" fmla="*/ 3024765 h 5764557"/>
                <a:gd name="connsiteX16" fmla="*/ 3562148 w 5861955"/>
                <a:gd name="connsiteY16" fmla="*/ 3058289 h 5764557"/>
                <a:gd name="connsiteX17" fmla="*/ 3796770 w 5861955"/>
                <a:gd name="connsiteY17" fmla="*/ 2890668 h 5764557"/>
                <a:gd name="connsiteX18" fmla="*/ 4131943 w 5861955"/>
                <a:gd name="connsiteY18" fmla="*/ 3024765 h 5764557"/>
                <a:gd name="connsiteX19" fmla="*/ 4131943 w 5861955"/>
                <a:gd name="connsiteY19" fmla="*/ 3158863 h 5764557"/>
                <a:gd name="connsiteX20" fmla="*/ 4232496 w 5861955"/>
                <a:gd name="connsiteY20" fmla="*/ 3326485 h 5764557"/>
                <a:gd name="connsiteX21" fmla="*/ 4299530 w 5861955"/>
                <a:gd name="connsiteY21" fmla="*/ 3628204 h 5764557"/>
                <a:gd name="connsiteX22" fmla="*/ 4634704 w 5861955"/>
                <a:gd name="connsiteY22" fmla="*/ 3661728 h 5764557"/>
                <a:gd name="connsiteX23" fmla="*/ 4735256 w 5861955"/>
                <a:gd name="connsiteY23" fmla="*/ 3795826 h 5764557"/>
                <a:gd name="connsiteX24" fmla="*/ 4668221 w 5861955"/>
                <a:gd name="connsiteY24" fmla="*/ 3929923 h 5764557"/>
                <a:gd name="connsiteX25" fmla="*/ 4735256 w 5861955"/>
                <a:gd name="connsiteY25" fmla="*/ 4231643 h 5764557"/>
                <a:gd name="connsiteX26" fmla="*/ 4869325 w 5861955"/>
                <a:gd name="connsiteY26" fmla="*/ 4365741 h 5764557"/>
                <a:gd name="connsiteX27" fmla="*/ 5070429 w 5861955"/>
                <a:gd name="connsiteY27" fmla="*/ 4365741 h 5764557"/>
                <a:gd name="connsiteX28" fmla="*/ 5238016 w 5861955"/>
                <a:gd name="connsiteY28" fmla="*/ 4466314 h 5764557"/>
                <a:gd name="connsiteX29" fmla="*/ 5036912 w 5861955"/>
                <a:gd name="connsiteY29" fmla="*/ 4768033 h 5764557"/>
                <a:gd name="connsiteX30" fmla="*/ 4760418 w 5861955"/>
                <a:gd name="connsiteY30" fmla="*/ 5561426 h 5764557"/>
                <a:gd name="connsiteX31" fmla="*/ 4565808 w 5861955"/>
                <a:gd name="connsiteY31" fmla="*/ 5650385 h 5764557"/>
                <a:gd name="connsiteX32" fmla="*/ 4064909 w 5861955"/>
                <a:gd name="connsiteY32" fmla="*/ 5170326 h 5764557"/>
                <a:gd name="connsiteX33" fmla="*/ 3729735 w 5861955"/>
                <a:gd name="connsiteY33" fmla="*/ 4935656 h 5764557"/>
                <a:gd name="connsiteX34" fmla="*/ 3595666 w 5861955"/>
                <a:gd name="connsiteY34" fmla="*/ 4700984 h 5764557"/>
                <a:gd name="connsiteX35" fmla="*/ 2925318 w 5861955"/>
                <a:gd name="connsiteY35" fmla="*/ 4533363 h 5764557"/>
                <a:gd name="connsiteX36" fmla="*/ 2187937 w 5861955"/>
                <a:gd name="connsiteY36" fmla="*/ 4600412 h 5764557"/>
                <a:gd name="connsiteX37" fmla="*/ 1350003 w 5861955"/>
                <a:gd name="connsiteY37" fmla="*/ 5036228 h 5764557"/>
                <a:gd name="connsiteX38" fmla="*/ 869238 w 5861955"/>
                <a:gd name="connsiteY38" fmla="*/ 5224804 h 5764557"/>
                <a:gd name="connsiteX39" fmla="*/ 842343 w 5861955"/>
                <a:gd name="connsiteY39" fmla="*/ 5238729 h 5764557"/>
                <a:gd name="connsiteX40" fmla="*/ 284597 w 5861955"/>
                <a:gd name="connsiteY40" fmla="*/ 3293636 h 5764557"/>
                <a:gd name="connsiteX41" fmla="*/ 304877 w 5861955"/>
                <a:gd name="connsiteY41" fmla="*/ 3240841 h 5764557"/>
                <a:gd name="connsiteX42" fmla="*/ 411517 w 5861955"/>
                <a:gd name="connsiteY42" fmla="*/ 3125338 h 5764557"/>
                <a:gd name="connsiteX43" fmla="*/ 679656 w 5861955"/>
                <a:gd name="connsiteY43" fmla="*/ 3058289 h 5764557"/>
                <a:gd name="connsiteX44" fmla="*/ 769210 w 5861955"/>
                <a:gd name="connsiteY44" fmla="*/ 2921573 h 5764557"/>
                <a:gd name="connsiteX45" fmla="*/ 3631463 w 5861955"/>
                <a:gd name="connsiteY45" fmla="*/ 7744 h 5764557"/>
                <a:gd name="connsiteX46" fmla="*/ 3825747 w 5861955"/>
                <a:gd name="connsiteY46" fmla="*/ 46567 h 5764557"/>
                <a:gd name="connsiteX47" fmla="*/ 4359834 w 5861955"/>
                <a:gd name="connsiteY47" fmla="*/ 113384 h 5764557"/>
                <a:gd name="connsiteX48" fmla="*/ 4626878 w 5861955"/>
                <a:gd name="connsiteY48" fmla="*/ 213609 h 5764557"/>
                <a:gd name="connsiteX49" fmla="*/ 4793780 w 5861955"/>
                <a:gd name="connsiteY49" fmla="*/ 213609 h 5764557"/>
                <a:gd name="connsiteX50" fmla="*/ 5094205 w 5861955"/>
                <a:gd name="connsiteY50" fmla="*/ 180200 h 5764557"/>
                <a:gd name="connsiteX51" fmla="*/ 5060824 w 5861955"/>
                <a:gd name="connsiteY51" fmla="*/ 480874 h 5764557"/>
                <a:gd name="connsiteX52" fmla="*/ 5494770 w 5861955"/>
                <a:gd name="connsiteY52" fmla="*/ 647915 h 5764557"/>
                <a:gd name="connsiteX53" fmla="*/ 5795194 w 5861955"/>
                <a:gd name="connsiteY53" fmla="*/ 814956 h 5764557"/>
                <a:gd name="connsiteX54" fmla="*/ 5861955 w 5861955"/>
                <a:gd name="connsiteY54" fmla="*/ 881772 h 5764557"/>
                <a:gd name="connsiteX55" fmla="*/ 5828575 w 5861955"/>
                <a:gd name="connsiteY55" fmla="*/ 1048813 h 5764557"/>
                <a:gd name="connsiteX56" fmla="*/ 5528151 w 5861955"/>
                <a:gd name="connsiteY56" fmla="*/ 1048813 h 5764557"/>
                <a:gd name="connsiteX57" fmla="*/ 4827161 w 5861955"/>
                <a:gd name="connsiteY57" fmla="*/ 1048813 h 5764557"/>
                <a:gd name="connsiteX58" fmla="*/ 4560117 w 5861955"/>
                <a:gd name="connsiteY58" fmla="*/ 1182446 h 5764557"/>
                <a:gd name="connsiteX59" fmla="*/ 4326454 w 5861955"/>
                <a:gd name="connsiteY59" fmla="*/ 1382895 h 5764557"/>
                <a:gd name="connsiteX60" fmla="*/ 4126171 w 5861955"/>
                <a:gd name="connsiteY60" fmla="*/ 1449711 h 5764557"/>
                <a:gd name="connsiteX61" fmla="*/ 3992649 w 5861955"/>
                <a:gd name="connsiteY61" fmla="*/ 1583344 h 5764557"/>
                <a:gd name="connsiteX62" fmla="*/ 3825747 w 5861955"/>
                <a:gd name="connsiteY62" fmla="*/ 1583344 h 5764557"/>
                <a:gd name="connsiteX63" fmla="*/ 3725606 w 5861955"/>
                <a:gd name="connsiteY63" fmla="*/ 1483120 h 5764557"/>
                <a:gd name="connsiteX64" fmla="*/ 3391801 w 5861955"/>
                <a:gd name="connsiteY64" fmla="*/ 1416303 h 5764557"/>
                <a:gd name="connsiteX65" fmla="*/ 3124758 w 5861955"/>
                <a:gd name="connsiteY65" fmla="*/ 1583344 h 5764557"/>
                <a:gd name="connsiteX66" fmla="*/ 2757572 w 5861955"/>
                <a:gd name="connsiteY66" fmla="*/ 1783793 h 5764557"/>
                <a:gd name="connsiteX67" fmla="*/ 2624050 w 5861955"/>
                <a:gd name="connsiteY67" fmla="*/ 1917426 h 5764557"/>
                <a:gd name="connsiteX68" fmla="*/ 2595886 w 5861955"/>
                <a:gd name="connsiteY68" fmla="*/ 1931520 h 5764557"/>
                <a:gd name="connsiteX69" fmla="*/ 2590696 w 5861955"/>
                <a:gd name="connsiteY69" fmla="*/ 1950736 h 5764557"/>
                <a:gd name="connsiteX70" fmla="*/ 2617888 w 5861955"/>
                <a:gd name="connsiteY70" fmla="*/ 1994853 h 5764557"/>
                <a:gd name="connsiteX71" fmla="*/ 2556581 w 5861955"/>
                <a:gd name="connsiteY71" fmla="*/ 2117449 h 5764557"/>
                <a:gd name="connsiteX72" fmla="*/ 2556581 w 5861955"/>
                <a:gd name="connsiteY72" fmla="*/ 2452757 h 5764557"/>
                <a:gd name="connsiteX73" fmla="*/ 2523045 w 5861955"/>
                <a:gd name="connsiteY73" fmla="*/ 2586880 h 5764557"/>
                <a:gd name="connsiteX74" fmla="*/ 2388903 w 5861955"/>
                <a:gd name="connsiteY74" fmla="*/ 2620411 h 5764557"/>
                <a:gd name="connsiteX75" fmla="*/ 2087081 w 5861955"/>
                <a:gd name="connsiteY75" fmla="*/ 2653942 h 5764557"/>
                <a:gd name="connsiteX76" fmla="*/ 1852331 w 5861955"/>
                <a:gd name="connsiteY76" fmla="*/ 2721004 h 5764557"/>
                <a:gd name="connsiteX77" fmla="*/ 1617581 w 5861955"/>
                <a:gd name="connsiteY77" fmla="*/ 2821596 h 5764557"/>
                <a:gd name="connsiteX78" fmla="*/ 1483438 w 5861955"/>
                <a:gd name="connsiteY78" fmla="*/ 2821596 h 5764557"/>
                <a:gd name="connsiteX79" fmla="*/ 1349296 w 5861955"/>
                <a:gd name="connsiteY79" fmla="*/ 2888657 h 5764557"/>
                <a:gd name="connsiteX80" fmla="*/ 1081009 w 5861955"/>
                <a:gd name="connsiteY80" fmla="*/ 2922189 h 5764557"/>
                <a:gd name="connsiteX81" fmla="*/ 946867 w 5861955"/>
                <a:gd name="connsiteY81" fmla="*/ 2955719 h 5764557"/>
                <a:gd name="connsiteX82" fmla="*/ 846259 w 5861955"/>
                <a:gd name="connsiteY82" fmla="*/ 2922188 h 5764557"/>
                <a:gd name="connsiteX83" fmla="*/ 678581 w 5861955"/>
                <a:gd name="connsiteY83" fmla="*/ 3056312 h 5764557"/>
                <a:gd name="connsiteX84" fmla="*/ 410296 w 5861955"/>
                <a:gd name="connsiteY84" fmla="*/ 3123373 h 5764557"/>
                <a:gd name="connsiteX85" fmla="*/ 303597 w 5861955"/>
                <a:gd name="connsiteY85" fmla="*/ 3238897 h 5764557"/>
                <a:gd name="connsiteX86" fmla="*/ 283728 w 5861955"/>
                <a:gd name="connsiteY86" fmla="*/ 3290605 h 5764557"/>
                <a:gd name="connsiteX87" fmla="*/ 0 w 5861955"/>
                <a:gd name="connsiteY87" fmla="*/ 2301128 h 5764557"/>
                <a:gd name="connsiteX88" fmla="*/ 24897 w 5861955"/>
                <a:gd name="connsiteY88" fmla="*/ 2316670 h 5764557"/>
                <a:gd name="connsiteX89" fmla="*/ 510902 w 5861955"/>
                <a:gd name="connsiteY89" fmla="*/ 2251573 h 5764557"/>
                <a:gd name="connsiteX90" fmla="*/ 1382831 w 5861955"/>
                <a:gd name="connsiteY90" fmla="*/ 2083919 h 5764557"/>
                <a:gd name="connsiteX91" fmla="*/ 1986474 w 5861955"/>
                <a:gd name="connsiteY91" fmla="*/ 2016857 h 5764557"/>
                <a:gd name="connsiteX92" fmla="*/ 2254760 w 5861955"/>
                <a:gd name="connsiteY92" fmla="*/ 1782142 h 5764557"/>
                <a:gd name="connsiteX93" fmla="*/ 2258152 w 5861955"/>
                <a:gd name="connsiteY93" fmla="*/ 1783498 h 5764557"/>
                <a:gd name="connsiteX94" fmla="*/ 2281901 w 5861955"/>
                <a:gd name="connsiteY94" fmla="*/ 1778051 h 5764557"/>
                <a:gd name="connsiteX95" fmla="*/ 2357007 w 5861955"/>
                <a:gd name="connsiteY95" fmla="*/ 1716977 h 5764557"/>
                <a:gd name="connsiteX96" fmla="*/ 2357007 w 5861955"/>
                <a:gd name="connsiteY96" fmla="*/ 1015405 h 5764557"/>
                <a:gd name="connsiteX97" fmla="*/ 2256865 w 5861955"/>
                <a:gd name="connsiteY97" fmla="*/ 748140 h 5764557"/>
                <a:gd name="connsiteX98" fmla="*/ 2690812 w 5861955"/>
                <a:gd name="connsiteY98" fmla="*/ 714731 h 5764557"/>
                <a:gd name="connsiteX99" fmla="*/ 3224899 w 5861955"/>
                <a:gd name="connsiteY99" fmla="*/ 313833 h 5764557"/>
                <a:gd name="connsiteX100" fmla="*/ 3558703 w 5861955"/>
                <a:gd name="connsiteY100" fmla="*/ 79976 h 5764557"/>
                <a:gd name="connsiteX101" fmla="*/ 3631463 w 5861955"/>
                <a:gd name="connsiteY101" fmla="*/ 7744 h 5764557"/>
                <a:gd name="connsiteX0" fmla="*/ 769210 w 5861955"/>
                <a:gd name="connsiteY0" fmla="*/ 2921573 h 5731297"/>
                <a:gd name="connsiteX1" fmla="*/ 847243 w 5861955"/>
                <a:gd name="connsiteY1" fmla="*/ 2924192 h 5731297"/>
                <a:gd name="connsiteX2" fmla="*/ 947794 w 5861955"/>
                <a:gd name="connsiteY2" fmla="*/ 2957716 h 5731297"/>
                <a:gd name="connsiteX3" fmla="*/ 1081864 w 5861955"/>
                <a:gd name="connsiteY3" fmla="*/ 2924192 h 5731297"/>
                <a:gd name="connsiteX4" fmla="*/ 1350002 w 5861955"/>
                <a:gd name="connsiteY4" fmla="*/ 2890668 h 5731297"/>
                <a:gd name="connsiteX5" fmla="*/ 1484072 w 5861955"/>
                <a:gd name="connsiteY5" fmla="*/ 2823619 h 5731297"/>
                <a:gd name="connsiteX6" fmla="*/ 1618141 w 5861955"/>
                <a:gd name="connsiteY6" fmla="*/ 2823619 h 5731297"/>
                <a:gd name="connsiteX7" fmla="*/ 1852763 w 5861955"/>
                <a:gd name="connsiteY7" fmla="*/ 2723046 h 5731297"/>
                <a:gd name="connsiteX8" fmla="*/ 2087384 w 5861955"/>
                <a:gd name="connsiteY8" fmla="*/ 2655997 h 5731297"/>
                <a:gd name="connsiteX9" fmla="*/ 2389041 w 5861955"/>
                <a:gd name="connsiteY9" fmla="*/ 2622473 h 5731297"/>
                <a:gd name="connsiteX10" fmla="*/ 2523110 w 5861955"/>
                <a:gd name="connsiteY10" fmla="*/ 2588948 h 5731297"/>
                <a:gd name="connsiteX11" fmla="*/ 2556628 w 5861955"/>
                <a:gd name="connsiteY11" fmla="*/ 2756570 h 5731297"/>
                <a:gd name="connsiteX12" fmla="*/ 2891801 w 5861955"/>
                <a:gd name="connsiteY12" fmla="*/ 2823619 h 5731297"/>
                <a:gd name="connsiteX13" fmla="*/ 3092905 w 5861955"/>
                <a:gd name="connsiteY13" fmla="*/ 2890667 h 5731297"/>
                <a:gd name="connsiteX14" fmla="*/ 3294009 w 5861955"/>
                <a:gd name="connsiteY14" fmla="*/ 2890668 h 5731297"/>
                <a:gd name="connsiteX15" fmla="*/ 3394561 w 5861955"/>
                <a:gd name="connsiteY15" fmla="*/ 3024765 h 5731297"/>
                <a:gd name="connsiteX16" fmla="*/ 3562148 w 5861955"/>
                <a:gd name="connsiteY16" fmla="*/ 3058289 h 5731297"/>
                <a:gd name="connsiteX17" fmla="*/ 3796770 w 5861955"/>
                <a:gd name="connsiteY17" fmla="*/ 2890668 h 5731297"/>
                <a:gd name="connsiteX18" fmla="*/ 4131943 w 5861955"/>
                <a:gd name="connsiteY18" fmla="*/ 3024765 h 5731297"/>
                <a:gd name="connsiteX19" fmla="*/ 4131943 w 5861955"/>
                <a:gd name="connsiteY19" fmla="*/ 3158863 h 5731297"/>
                <a:gd name="connsiteX20" fmla="*/ 4232496 w 5861955"/>
                <a:gd name="connsiteY20" fmla="*/ 3326485 h 5731297"/>
                <a:gd name="connsiteX21" fmla="*/ 4299530 w 5861955"/>
                <a:gd name="connsiteY21" fmla="*/ 3628204 h 5731297"/>
                <a:gd name="connsiteX22" fmla="*/ 4634704 w 5861955"/>
                <a:gd name="connsiteY22" fmla="*/ 3661728 h 5731297"/>
                <a:gd name="connsiteX23" fmla="*/ 4735256 w 5861955"/>
                <a:gd name="connsiteY23" fmla="*/ 3795826 h 5731297"/>
                <a:gd name="connsiteX24" fmla="*/ 4668221 w 5861955"/>
                <a:gd name="connsiteY24" fmla="*/ 3929923 h 5731297"/>
                <a:gd name="connsiteX25" fmla="*/ 4735256 w 5861955"/>
                <a:gd name="connsiteY25" fmla="*/ 4231643 h 5731297"/>
                <a:gd name="connsiteX26" fmla="*/ 4869325 w 5861955"/>
                <a:gd name="connsiteY26" fmla="*/ 4365741 h 5731297"/>
                <a:gd name="connsiteX27" fmla="*/ 5070429 w 5861955"/>
                <a:gd name="connsiteY27" fmla="*/ 4365741 h 5731297"/>
                <a:gd name="connsiteX28" fmla="*/ 5238016 w 5861955"/>
                <a:gd name="connsiteY28" fmla="*/ 4466314 h 5731297"/>
                <a:gd name="connsiteX29" fmla="*/ 5036912 w 5861955"/>
                <a:gd name="connsiteY29" fmla="*/ 4768033 h 5731297"/>
                <a:gd name="connsiteX30" fmla="*/ 4760418 w 5861955"/>
                <a:gd name="connsiteY30" fmla="*/ 5561426 h 5731297"/>
                <a:gd name="connsiteX31" fmla="*/ 4590951 w 5861955"/>
                <a:gd name="connsiteY31" fmla="*/ 5605025 h 5731297"/>
                <a:gd name="connsiteX32" fmla="*/ 4064909 w 5861955"/>
                <a:gd name="connsiteY32" fmla="*/ 5170326 h 5731297"/>
                <a:gd name="connsiteX33" fmla="*/ 3729735 w 5861955"/>
                <a:gd name="connsiteY33" fmla="*/ 4935656 h 5731297"/>
                <a:gd name="connsiteX34" fmla="*/ 3595666 w 5861955"/>
                <a:gd name="connsiteY34" fmla="*/ 4700984 h 5731297"/>
                <a:gd name="connsiteX35" fmla="*/ 2925318 w 5861955"/>
                <a:gd name="connsiteY35" fmla="*/ 4533363 h 5731297"/>
                <a:gd name="connsiteX36" fmla="*/ 2187937 w 5861955"/>
                <a:gd name="connsiteY36" fmla="*/ 4600412 h 5731297"/>
                <a:gd name="connsiteX37" fmla="*/ 1350003 w 5861955"/>
                <a:gd name="connsiteY37" fmla="*/ 5036228 h 5731297"/>
                <a:gd name="connsiteX38" fmla="*/ 869238 w 5861955"/>
                <a:gd name="connsiteY38" fmla="*/ 5224804 h 5731297"/>
                <a:gd name="connsiteX39" fmla="*/ 842343 w 5861955"/>
                <a:gd name="connsiteY39" fmla="*/ 5238729 h 5731297"/>
                <a:gd name="connsiteX40" fmla="*/ 284597 w 5861955"/>
                <a:gd name="connsiteY40" fmla="*/ 3293636 h 5731297"/>
                <a:gd name="connsiteX41" fmla="*/ 304877 w 5861955"/>
                <a:gd name="connsiteY41" fmla="*/ 3240841 h 5731297"/>
                <a:gd name="connsiteX42" fmla="*/ 411517 w 5861955"/>
                <a:gd name="connsiteY42" fmla="*/ 3125338 h 5731297"/>
                <a:gd name="connsiteX43" fmla="*/ 679656 w 5861955"/>
                <a:gd name="connsiteY43" fmla="*/ 3058289 h 5731297"/>
                <a:gd name="connsiteX44" fmla="*/ 769210 w 5861955"/>
                <a:gd name="connsiteY44" fmla="*/ 2921573 h 5731297"/>
                <a:gd name="connsiteX45" fmla="*/ 3631463 w 5861955"/>
                <a:gd name="connsiteY45" fmla="*/ 7744 h 5731297"/>
                <a:gd name="connsiteX46" fmla="*/ 3825747 w 5861955"/>
                <a:gd name="connsiteY46" fmla="*/ 46567 h 5731297"/>
                <a:gd name="connsiteX47" fmla="*/ 4359834 w 5861955"/>
                <a:gd name="connsiteY47" fmla="*/ 113384 h 5731297"/>
                <a:gd name="connsiteX48" fmla="*/ 4626878 w 5861955"/>
                <a:gd name="connsiteY48" fmla="*/ 213609 h 5731297"/>
                <a:gd name="connsiteX49" fmla="*/ 4793780 w 5861955"/>
                <a:gd name="connsiteY49" fmla="*/ 213609 h 5731297"/>
                <a:gd name="connsiteX50" fmla="*/ 5094205 w 5861955"/>
                <a:gd name="connsiteY50" fmla="*/ 180200 h 5731297"/>
                <a:gd name="connsiteX51" fmla="*/ 5060824 w 5861955"/>
                <a:gd name="connsiteY51" fmla="*/ 480874 h 5731297"/>
                <a:gd name="connsiteX52" fmla="*/ 5494770 w 5861955"/>
                <a:gd name="connsiteY52" fmla="*/ 647915 h 5731297"/>
                <a:gd name="connsiteX53" fmla="*/ 5795194 w 5861955"/>
                <a:gd name="connsiteY53" fmla="*/ 814956 h 5731297"/>
                <a:gd name="connsiteX54" fmla="*/ 5861955 w 5861955"/>
                <a:gd name="connsiteY54" fmla="*/ 881772 h 5731297"/>
                <a:gd name="connsiteX55" fmla="*/ 5828575 w 5861955"/>
                <a:gd name="connsiteY55" fmla="*/ 1048813 h 5731297"/>
                <a:gd name="connsiteX56" fmla="*/ 5528151 w 5861955"/>
                <a:gd name="connsiteY56" fmla="*/ 1048813 h 5731297"/>
                <a:gd name="connsiteX57" fmla="*/ 4827161 w 5861955"/>
                <a:gd name="connsiteY57" fmla="*/ 1048813 h 5731297"/>
                <a:gd name="connsiteX58" fmla="*/ 4560117 w 5861955"/>
                <a:gd name="connsiteY58" fmla="*/ 1182446 h 5731297"/>
                <a:gd name="connsiteX59" fmla="*/ 4326454 w 5861955"/>
                <a:gd name="connsiteY59" fmla="*/ 1382895 h 5731297"/>
                <a:gd name="connsiteX60" fmla="*/ 4126171 w 5861955"/>
                <a:gd name="connsiteY60" fmla="*/ 1449711 h 5731297"/>
                <a:gd name="connsiteX61" fmla="*/ 3992649 w 5861955"/>
                <a:gd name="connsiteY61" fmla="*/ 1583344 h 5731297"/>
                <a:gd name="connsiteX62" fmla="*/ 3825747 w 5861955"/>
                <a:gd name="connsiteY62" fmla="*/ 1583344 h 5731297"/>
                <a:gd name="connsiteX63" fmla="*/ 3725606 w 5861955"/>
                <a:gd name="connsiteY63" fmla="*/ 1483120 h 5731297"/>
                <a:gd name="connsiteX64" fmla="*/ 3391801 w 5861955"/>
                <a:gd name="connsiteY64" fmla="*/ 1416303 h 5731297"/>
                <a:gd name="connsiteX65" fmla="*/ 3124758 w 5861955"/>
                <a:gd name="connsiteY65" fmla="*/ 1583344 h 5731297"/>
                <a:gd name="connsiteX66" fmla="*/ 2757572 w 5861955"/>
                <a:gd name="connsiteY66" fmla="*/ 1783793 h 5731297"/>
                <a:gd name="connsiteX67" fmla="*/ 2624050 w 5861955"/>
                <a:gd name="connsiteY67" fmla="*/ 1917426 h 5731297"/>
                <a:gd name="connsiteX68" fmla="*/ 2595886 w 5861955"/>
                <a:gd name="connsiteY68" fmla="*/ 1931520 h 5731297"/>
                <a:gd name="connsiteX69" fmla="*/ 2590696 w 5861955"/>
                <a:gd name="connsiteY69" fmla="*/ 1950736 h 5731297"/>
                <a:gd name="connsiteX70" fmla="*/ 2617888 w 5861955"/>
                <a:gd name="connsiteY70" fmla="*/ 1994853 h 5731297"/>
                <a:gd name="connsiteX71" fmla="*/ 2556581 w 5861955"/>
                <a:gd name="connsiteY71" fmla="*/ 2117449 h 5731297"/>
                <a:gd name="connsiteX72" fmla="*/ 2556581 w 5861955"/>
                <a:gd name="connsiteY72" fmla="*/ 2452757 h 5731297"/>
                <a:gd name="connsiteX73" fmla="*/ 2523045 w 5861955"/>
                <a:gd name="connsiteY73" fmla="*/ 2586880 h 5731297"/>
                <a:gd name="connsiteX74" fmla="*/ 2388903 w 5861955"/>
                <a:gd name="connsiteY74" fmla="*/ 2620411 h 5731297"/>
                <a:gd name="connsiteX75" fmla="*/ 2087081 w 5861955"/>
                <a:gd name="connsiteY75" fmla="*/ 2653942 h 5731297"/>
                <a:gd name="connsiteX76" fmla="*/ 1852331 w 5861955"/>
                <a:gd name="connsiteY76" fmla="*/ 2721004 h 5731297"/>
                <a:gd name="connsiteX77" fmla="*/ 1617581 w 5861955"/>
                <a:gd name="connsiteY77" fmla="*/ 2821596 h 5731297"/>
                <a:gd name="connsiteX78" fmla="*/ 1483438 w 5861955"/>
                <a:gd name="connsiteY78" fmla="*/ 2821596 h 5731297"/>
                <a:gd name="connsiteX79" fmla="*/ 1349296 w 5861955"/>
                <a:gd name="connsiteY79" fmla="*/ 2888657 h 5731297"/>
                <a:gd name="connsiteX80" fmla="*/ 1081009 w 5861955"/>
                <a:gd name="connsiteY80" fmla="*/ 2922189 h 5731297"/>
                <a:gd name="connsiteX81" fmla="*/ 946867 w 5861955"/>
                <a:gd name="connsiteY81" fmla="*/ 2955719 h 5731297"/>
                <a:gd name="connsiteX82" fmla="*/ 846259 w 5861955"/>
                <a:gd name="connsiteY82" fmla="*/ 2922188 h 5731297"/>
                <a:gd name="connsiteX83" fmla="*/ 678581 w 5861955"/>
                <a:gd name="connsiteY83" fmla="*/ 3056312 h 5731297"/>
                <a:gd name="connsiteX84" fmla="*/ 410296 w 5861955"/>
                <a:gd name="connsiteY84" fmla="*/ 3123373 h 5731297"/>
                <a:gd name="connsiteX85" fmla="*/ 303597 w 5861955"/>
                <a:gd name="connsiteY85" fmla="*/ 3238897 h 5731297"/>
                <a:gd name="connsiteX86" fmla="*/ 283728 w 5861955"/>
                <a:gd name="connsiteY86" fmla="*/ 3290605 h 5731297"/>
                <a:gd name="connsiteX87" fmla="*/ 0 w 5861955"/>
                <a:gd name="connsiteY87" fmla="*/ 2301128 h 5731297"/>
                <a:gd name="connsiteX88" fmla="*/ 24897 w 5861955"/>
                <a:gd name="connsiteY88" fmla="*/ 2316670 h 5731297"/>
                <a:gd name="connsiteX89" fmla="*/ 510902 w 5861955"/>
                <a:gd name="connsiteY89" fmla="*/ 2251573 h 5731297"/>
                <a:gd name="connsiteX90" fmla="*/ 1382831 w 5861955"/>
                <a:gd name="connsiteY90" fmla="*/ 2083919 h 5731297"/>
                <a:gd name="connsiteX91" fmla="*/ 1986474 w 5861955"/>
                <a:gd name="connsiteY91" fmla="*/ 2016857 h 5731297"/>
                <a:gd name="connsiteX92" fmla="*/ 2254760 w 5861955"/>
                <a:gd name="connsiteY92" fmla="*/ 1782142 h 5731297"/>
                <a:gd name="connsiteX93" fmla="*/ 2258152 w 5861955"/>
                <a:gd name="connsiteY93" fmla="*/ 1783498 h 5731297"/>
                <a:gd name="connsiteX94" fmla="*/ 2281901 w 5861955"/>
                <a:gd name="connsiteY94" fmla="*/ 1778051 h 5731297"/>
                <a:gd name="connsiteX95" fmla="*/ 2357007 w 5861955"/>
                <a:gd name="connsiteY95" fmla="*/ 1716977 h 5731297"/>
                <a:gd name="connsiteX96" fmla="*/ 2357007 w 5861955"/>
                <a:gd name="connsiteY96" fmla="*/ 1015405 h 5731297"/>
                <a:gd name="connsiteX97" fmla="*/ 2256865 w 5861955"/>
                <a:gd name="connsiteY97" fmla="*/ 748140 h 5731297"/>
                <a:gd name="connsiteX98" fmla="*/ 2690812 w 5861955"/>
                <a:gd name="connsiteY98" fmla="*/ 714731 h 5731297"/>
                <a:gd name="connsiteX99" fmla="*/ 3224899 w 5861955"/>
                <a:gd name="connsiteY99" fmla="*/ 313833 h 5731297"/>
                <a:gd name="connsiteX100" fmla="*/ 3558703 w 5861955"/>
                <a:gd name="connsiteY100" fmla="*/ 79976 h 5731297"/>
                <a:gd name="connsiteX101" fmla="*/ 3631463 w 5861955"/>
                <a:gd name="connsiteY101" fmla="*/ 7744 h 5731297"/>
                <a:gd name="connsiteX0" fmla="*/ 769210 w 5861955"/>
                <a:gd name="connsiteY0" fmla="*/ 2921573 h 5684728"/>
                <a:gd name="connsiteX1" fmla="*/ 847243 w 5861955"/>
                <a:gd name="connsiteY1" fmla="*/ 2924192 h 5684728"/>
                <a:gd name="connsiteX2" fmla="*/ 947794 w 5861955"/>
                <a:gd name="connsiteY2" fmla="*/ 2957716 h 5684728"/>
                <a:gd name="connsiteX3" fmla="*/ 1081864 w 5861955"/>
                <a:gd name="connsiteY3" fmla="*/ 2924192 h 5684728"/>
                <a:gd name="connsiteX4" fmla="*/ 1350002 w 5861955"/>
                <a:gd name="connsiteY4" fmla="*/ 2890668 h 5684728"/>
                <a:gd name="connsiteX5" fmla="*/ 1484072 w 5861955"/>
                <a:gd name="connsiteY5" fmla="*/ 2823619 h 5684728"/>
                <a:gd name="connsiteX6" fmla="*/ 1618141 w 5861955"/>
                <a:gd name="connsiteY6" fmla="*/ 2823619 h 5684728"/>
                <a:gd name="connsiteX7" fmla="*/ 1852763 w 5861955"/>
                <a:gd name="connsiteY7" fmla="*/ 2723046 h 5684728"/>
                <a:gd name="connsiteX8" fmla="*/ 2087384 w 5861955"/>
                <a:gd name="connsiteY8" fmla="*/ 2655997 h 5684728"/>
                <a:gd name="connsiteX9" fmla="*/ 2389041 w 5861955"/>
                <a:gd name="connsiteY9" fmla="*/ 2622473 h 5684728"/>
                <a:gd name="connsiteX10" fmla="*/ 2523110 w 5861955"/>
                <a:gd name="connsiteY10" fmla="*/ 2588948 h 5684728"/>
                <a:gd name="connsiteX11" fmla="*/ 2556628 w 5861955"/>
                <a:gd name="connsiteY11" fmla="*/ 2756570 h 5684728"/>
                <a:gd name="connsiteX12" fmla="*/ 2891801 w 5861955"/>
                <a:gd name="connsiteY12" fmla="*/ 2823619 h 5684728"/>
                <a:gd name="connsiteX13" fmla="*/ 3092905 w 5861955"/>
                <a:gd name="connsiteY13" fmla="*/ 2890667 h 5684728"/>
                <a:gd name="connsiteX14" fmla="*/ 3294009 w 5861955"/>
                <a:gd name="connsiteY14" fmla="*/ 2890668 h 5684728"/>
                <a:gd name="connsiteX15" fmla="*/ 3394561 w 5861955"/>
                <a:gd name="connsiteY15" fmla="*/ 3024765 h 5684728"/>
                <a:gd name="connsiteX16" fmla="*/ 3562148 w 5861955"/>
                <a:gd name="connsiteY16" fmla="*/ 3058289 h 5684728"/>
                <a:gd name="connsiteX17" fmla="*/ 3796770 w 5861955"/>
                <a:gd name="connsiteY17" fmla="*/ 2890668 h 5684728"/>
                <a:gd name="connsiteX18" fmla="*/ 4131943 w 5861955"/>
                <a:gd name="connsiteY18" fmla="*/ 3024765 h 5684728"/>
                <a:gd name="connsiteX19" fmla="*/ 4131943 w 5861955"/>
                <a:gd name="connsiteY19" fmla="*/ 3158863 h 5684728"/>
                <a:gd name="connsiteX20" fmla="*/ 4232496 w 5861955"/>
                <a:gd name="connsiteY20" fmla="*/ 3326485 h 5684728"/>
                <a:gd name="connsiteX21" fmla="*/ 4299530 w 5861955"/>
                <a:gd name="connsiteY21" fmla="*/ 3628204 h 5684728"/>
                <a:gd name="connsiteX22" fmla="*/ 4634704 w 5861955"/>
                <a:gd name="connsiteY22" fmla="*/ 3661728 h 5684728"/>
                <a:gd name="connsiteX23" fmla="*/ 4735256 w 5861955"/>
                <a:gd name="connsiteY23" fmla="*/ 3795826 h 5684728"/>
                <a:gd name="connsiteX24" fmla="*/ 4668221 w 5861955"/>
                <a:gd name="connsiteY24" fmla="*/ 3929923 h 5684728"/>
                <a:gd name="connsiteX25" fmla="*/ 4735256 w 5861955"/>
                <a:gd name="connsiteY25" fmla="*/ 4231643 h 5684728"/>
                <a:gd name="connsiteX26" fmla="*/ 4869325 w 5861955"/>
                <a:gd name="connsiteY26" fmla="*/ 4365741 h 5684728"/>
                <a:gd name="connsiteX27" fmla="*/ 5070429 w 5861955"/>
                <a:gd name="connsiteY27" fmla="*/ 4365741 h 5684728"/>
                <a:gd name="connsiteX28" fmla="*/ 5238016 w 5861955"/>
                <a:gd name="connsiteY28" fmla="*/ 4466314 h 5684728"/>
                <a:gd name="connsiteX29" fmla="*/ 5036912 w 5861955"/>
                <a:gd name="connsiteY29" fmla="*/ 4768033 h 5684728"/>
                <a:gd name="connsiteX30" fmla="*/ 4763372 w 5861955"/>
                <a:gd name="connsiteY30" fmla="*/ 5355523 h 5684728"/>
                <a:gd name="connsiteX31" fmla="*/ 4590951 w 5861955"/>
                <a:gd name="connsiteY31" fmla="*/ 5605025 h 5684728"/>
                <a:gd name="connsiteX32" fmla="*/ 4064909 w 5861955"/>
                <a:gd name="connsiteY32" fmla="*/ 5170326 h 5684728"/>
                <a:gd name="connsiteX33" fmla="*/ 3729735 w 5861955"/>
                <a:gd name="connsiteY33" fmla="*/ 4935656 h 5684728"/>
                <a:gd name="connsiteX34" fmla="*/ 3595666 w 5861955"/>
                <a:gd name="connsiteY34" fmla="*/ 4700984 h 5684728"/>
                <a:gd name="connsiteX35" fmla="*/ 2925318 w 5861955"/>
                <a:gd name="connsiteY35" fmla="*/ 4533363 h 5684728"/>
                <a:gd name="connsiteX36" fmla="*/ 2187937 w 5861955"/>
                <a:gd name="connsiteY36" fmla="*/ 4600412 h 5684728"/>
                <a:gd name="connsiteX37" fmla="*/ 1350003 w 5861955"/>
                <a:gd name="connsiteY37" fmla="*/ 5036228 h 5684728"/>
                <a:gd name="connsiteX38" fmla="*/ 869238 w 5861955"/>
                <a:gd name="connsiteY38" fmla="*/ 5224804 h 5684728"/>
                <a:gd name="connsiteX39" fmla="*/ 842343 w 5861955"/>
                <a:gd name="connsiteY39" fmla="*/ 5238729 h 5684728"/>
                <a:gd name="connsiteX40" fmla="*/ 284597 w 5861955"/>
                <a:gd name="connsiteY40" fmla="*/ 3293636 h 5684728"/>
                <a:gd name="connsiteX41" fmla="*/ 304877 w 5861955"/>
                <a:gd name="connsiteY41" fmla="*/ 3240841 h 5684728"/>
                <a:gd name="connsiteX42" fmla="*/ 411517 w 5861955"/>
                <a:gd name="connsiteY42" fmla="*/ 3125338 h 5684728"/>
                <a:gd name="connsiteX43" fmla="*/ 679656 w 5861955"/>
                <a:gd name="connsiteY43" fmla="*/ 3058289 h 5684728"/>
                <a:gd name="connsiteX44" fmla="*/ 769210 w 5861955"/>
                <a:gd name="connsiteY44" fmla="*/ 2921573 h 5684728"/>
                <a:gd name="connsiteX45" fmla="*/ 3631463 w 5861955"/>
                <a:gd name="connsiteY45" fmla="*/ 7744 h 5684728"/>
                <a:gd name="connsiteX46" fmla="*/ 3825747 w 5861955"/>
                <a:gd name="connsiteY46" fmla="*/ 46567 h 5684728"/>
                <a:gd name="connsiteX47" fmla="*/ 4359834 w 5861955"/>
                <a:gd name="connsiteY47" fmla="*/ 113384 h 5684728"/>
                <a:gd name="connsiteX48" fmla="*/ 4626878 w 5861955"/>
                <a:gd name="connsiteY48" fmla="*/ 213609 h 5684728"/>
                <a:gd name="connsiteX49" fmla="*/ 4793780 w 5861955"/>
                <a:gd name="connsiteY49" fmla="*/ 213609 h 5684728"/>
                <a:gd name="connsiteX50" fmla="*/ 5094205 w 5861955"/>
                <a:gd name="connsiteY50" fmla="*/ 180200 h 5684728"/>
                <a:gd name="connsiteX51" fmla="*/ 5060824 w 5861955"/>
                <a:gd name="connsiteY51" fmla="*/ 480874 h 5684728"/>
                <a:gd name="connsiteX52" fmla="*/ 5494770 w 5861955"/>
                <a:gd name="connsiteY52" fmla="*/ 647915 h 5684728"/>
                <a:gd name="connsiteX53" fmla="*/ 5795194 w 5861955"/>
                <a:gd name="connsiteY53" fmla="*/ 814956 h 5684728"/>
                <a:gd name="connsiteX54" fmla="*/ 5861955 w 5861955"/>
                <a:gd name="connsiteY54" fmla="*/ 881772 h 5684728"/>
                <a:gd name="connsiteX55" fmla="*/ 5828575 w 5861955"/>
                <a:gd name="connsiteY55" fmla="*/ 1048813 h 5684728"/>
                <a:gd name="connsiteX56" fmla="*/ 5528151 w 5861955"/>
                <a:gd name="connsiteY56" fmla="*/ 1048813 h 5684728"/>
                <a:gd name="connsiteX57" fmla="*/ 4827161 w 5861955"/>
                <a:gd name="connsiteY57" fmla="*/ 1048813 h 5684728"/>
                <a:gd name="connsiteX58" fmla="*/ 4560117 w 5861955"/>
                <a:gd name="connsiteY58" fmla="*/ 1182446 h 5684728"/>
                <a:gd name="connsiteX59" fmla="*/ 4326454 w 5861955"/>
                <a:gd name="connsiteY59" fmla="*/ 1382895 h 5684728"/>
                <a:gd name="connsiteX60" fmla="*/ 4126171 w 5861955"/>
                <a:gd name="connsiteY60" fmla="*/ 1449711 h 5684728"/>
                <a:gd name="connsiteX61" fmla="*/ 3992649 w 5861955"/>
                <a:gd name="connsiteY61" fmla="*/ 1583344 h 5684728"/>
                <a:gd name="connsiteX62" fmla="*/ 3825747 w 5861955"/>
                <a:gd name="connsiteY62" fmla="*/ 1583344 h 5684728"/>
                <a:gd name="connsiteX63" fmla="*/ 3725606 w 5861955"/>
                <a:gd name="connsiteY63" fmla="*/ 1483120 h 5684728"/>
                <a:gd name="connsiteX64" fmla="*/ 3391801 w 5861955"/>
                <a:gd name="connsiteY64" fmla="*/ 1416303 h 5684728"/>
                <a:gd name="connsiteX65" fmla="*/ 3124758 w 5861955"/>
                <a:gd name="connsiteY65" fmla="*/ 1583344 h 5684728"/>
                <a:gd name="connsiteX66" fmla="*/ 2757572 w 5861955"/>
                <a:gd name="connsiteY66" fmla="*/ 1783793 h 5684728"/>
                <a:gd name="connsiteX67" fmla="*/ 2624050 w 5861955"/>
                <a:gd name="connsiteY67" fmla="*/ 1917426 h 5684728"/>
                <a:gd name="connsiteX68" fmla="*/ 2595886 w 5861955"/>
                <a:gd name="connsiteY68" fmla="*/ 1931520 h 5684728"/>
                <a:gd name="connsiteX69" fmla="*/ 2590696 w 5861955"/>
                <a:gd name="connsiteY69" fmla="*/ 1950736 h 5684728"/>
                <a:gd name="connsiteX70" fmla="*/ 2617888 w 5861955"/>
                <a:gd name="connsiteY70" fmla="*/ 1994853 h 5684728"/>
                <a:gd name="connsiteX71" fmla="*/ 2556581 w 5861955"/>
                <a:gd name="connsiteY71" fmla="*/ 2117449 h 5684728"/>
                <a:gd name="connsiteX72" fmla="*/ 2556581 w 5861955"/>
                <a:gd name="connsiteY72" fmla="*/ 2452757 h 5684728"/>
                <a:gd name="connsiteX73" fmla="*/ 2523045 w 5861955"/>
                <a:gd name="connsiteY73" fmla="*/ 2586880 h 5684728"/>
                <a:gd name="connsiteX74" fmla="*/ 2388903 w 5861955"/>
                <a:gd name="connsiteY74" fmla="*/ 2620411 h 5684728"/>
                <a:gd name="connsiteX75" fmla="*/ 2087081 w 5861955"/>
                <a:gd name="connsiteY75" fmla="*/ 2653942 h 5684728"/>
                <a:gd name="connsiteX76" fmla="*/ 1852331 w 5861955"/>
                <a:gd name="connsiteY76" fmla="*/ 2721004 h 5684728"/>
                <a:gd name="connsiteX77" fmla="*/ 1617581 w 5861955"/>
                <a:gd name="connsiteY77" fmla="*/ 2821596 h 5684728"/>
                <a:gd name="connsiteX78" fmla="*/ 1483438 w 5861955"/>
                <a:gd name="connsiteY78" fmla="*/ 2821596 h 5684728"/>
                <a:gd name="connsiteX79" fmla="*/ 1349296 w 5861955"/>
                <a:gd name="connsiteY79" fmla="*/ 2888657 h 5684728"/>
                <a:gd name="connsiteX80" fmla="*/ 1081009 w 5861955"/>
                <a:gd name="connsiteY80" fmla="*/ 2922189 h 5684728"/>
                <a:gd name="connsiteX81" fmla="*/ 946867 w 5861955"/>
                <a:gd name="connsiteY81" fmla="*/ 2955719 h 5684728"/>
                <a:gd name="connsiteX82" fmla="*/ 846259 w 5861955"/>
                <a:gd name="connsiteY82" fmla="*/ 2922188 h 5684728"/>
                <a:gd name="connsiteX83" fmla="*/ 678581 w 5861955"/>
                <a:gd name="connsiteY83" fmla="*/ 3056312 h 5684728"/>
                <a:gd name="connsiteX84" fmla="*/ 410296 w 5861955"/>
                <a:gd name="connsiteY84" fmla="*/ 3123373 h 5684728"/>
                <a:gd name="connsiteX85" fmla="*/ 303597 w 5861955"/>
                <a:gd name="connsiteY85" fmla="*/ 3238897 h 5684728"/>
                <a:gd name="connsiteX86" fmla="*/ 283728 w 5861955"/>
                <a:gd name="connsiteY86" fmla="*/ 3290605 h 5684728"/>
                <a:gd name="connsiteX87" fmla="*/ 0 w 5861955"/>
                <a:gd name="connsiteY87" fmla="*/ 2301128 h 5684728"/>
                <a:gd name="connsiteX88" fmla="*/ 24897 w 5861955"/>
                <a:gd name="connsiteY88" fmla="*/ 2316670 h 5684728"/>
                <a:gd name="connsiteX89" fmla="*/ 510902 w 5861955"/>
                <a:gd name="connsiteY89" fmla="*/ 2251573 h 5684728"/>
                <a:gd name="connsiteX90" fmla="*/ 1382831 w 5861955"/>
                <a:gd name="connsiteY90" fmla="*/ 2083919 h 5684728"/>
                <a:gd name="connsiteX91" fmla="*/ 1986474 w 5861955"/>
                <a:gd name="connsiteY91" fmla="*/ 2016857 h 5684728"/>
                <a:gd name="connsiteX92" fmla="*/ 2254760 w 5861955"/>
                <a:gd name="connsiteY92" fmla="*/ 1782142 h 5684728"/>
                <a:gd name="connsiteX93" fmla="*/ 2258152 w 5861955"/>
                <a:gd name="connsiteY93" fmla="*/ 1783498 h 5684728"/>
                <a:gd name="connsiteX94" fmla="*/ 2281901 w 5861955"/>
                <a:gd name="connsiteY94" fmla="*/ 1778051 h 5684728"/>
                <a:gd name="connsiteX95" fmla="*/ 2357007 w 5861955"/>
                <a:gd name="connsiteY95" fmla="*/ 1716977 h 5684728"/>
                <a:gd name="connsiteX96" fmla="*/ 2357007 w 5861955"/>
                <a:gd name="connsiteY96" fmla="*/ 1015405 h 5684728"/>
                <a:gd name="connsiteX97" fmla="*/ 2256865 w 5861955"/>
                <a:gd name="connsiteY97" fmla="*/ 748140 h 5684728"/>
                <a:gd name="connsiteX98" fmla="*/ 2690812 w 5861955"/>
                <a:gd name="connsiteY98" fmla="*/ 714731 h 5684728"/>
                <a:gd name="connsiteX99" fmla="*/ 3224899 w 5861955"/>
                <a:gd name="connsiteY99" fmla="*/ 313833 h 5684728"/>
                <a:gd name="connsiteX100" fmla="*/ 3558703 w 5861955"/>
                <a:gd name="connsiteY100" fmla="*/ 79976 h 5684728"/>
                <a:gd name="connsiteX101" fmla="*/ 3631463 w 5861955"/>
                <a:gd name="connsiteY101" fmla="*/ 7744 h 5684728"/>
                <a:gd name="connsiteX0" fmla="*/ 769210 w 5861955"/>
                <a:gd name="connsiteY0" fmla="*/ 2921573 h 5581914"/>
                <a:gd name="connsiteX1" fmla="*/ 847243 w 5861955"/>
                <a:gd name="connsiteY1" fmla="*/ 2924192 h 5581914"/>
                <a:gd name="connsiteX2" fmla="*/ 947794 w 5861955"/>
                <a:gd name="connsiteY2" fmla="*/ 2957716 h 5581914"/>
                <a:gd name="connsiteX3" fmla="*/ 1081864 w 5861955"/>
                <a:gd name="connsiteY3" fmla="*/ 2924192 h 5581914"/>
                <a:gd name="connsiteX4" fmla="*/ 1350002 w 5861955"/>
                <a:gd name="connsiteY4" fmla="*/ 2890668 h 5581914"/>
                <a:gd name="connsiteX5" fmla="*/ 1484072 w 5861955"/>
                <a:gd name="connsiteY5" fmla="*/ 2823619 h 5581914"/>
                <a:gd name="connsiteX6" fmla="*/ 1618141 w 5861955"/>
                <a:gd name="connsiteY6" fmla="*/ 2823619 h 5581914"/>
                <a:gd name="connsiteX7" fmla="*/ 1852763 w 5861955"/>
                <a:gd name="connsiteY7" fmla="*/ 2723046 h 5581914"/>
                <a:gd name="connsiteX8" fmla="*/ 2087384 w 5861955"/>
                <a:gd name="connsiteY8" fmla="*/ 2655997 h 5581914"/>
                <a:gd name="connsiteX9" fmla="*/ 2389041 w 5861955"/>
                <a:gd name="connsiteY9" fmla="*/ 2622473 h 5581914"/>
                <a:gd name="connsiteX10" fmla="*/ 2523110 w 5861955"/>
                <a:gd name="connsiteY10" fmla="*/ 2588948 h 5581914"/>
                <a:gd name="connsiteX11" fmla="*/ 2556628 w 5861955"/>
                <a:gd name="connsiteY11" fmla="*/ 2756570 h 5581914"/>
                <a:gd name="connsiteX12" fmla="*/ 2891801 w 5861955"/>
                <a:gd name="connsiteY12" fmla="*/ 2823619 h 5581914"/>
                <a:gd name="connsiteX13" fmla="*/ 3092905 w 5861955"/>
                <a:gd name="connsiteY13" fmla="*/ 2890667 h 5581914"/>
                <a:gd name="connsiteX14" fmla="*/ 3294009 w 5861955"/>
                <a:gd name="connsiteY14" fmla="*/ 2890668 h 5581914"/>
                <a:gd name="connsiteX15" fmla="*/ 3394561 w 5861955"/>
                <a:gd name="connsiteY15" fmla="*/ 3024765 h 5581914"/>
                <a:gd name="connsiteX16" fmla="*/ 3562148 w 5861955"/>
                <a:gd name="connsiteY16" fmla="*/ 3058289 h 5581914"/>
                <a:gd name="connsiteX17" fmla="*/ 3796770 w 5861955"/>
                <a:gd name="connsiteY17" fmla="*/ 2890668 h 5581914"/>
                <a:gd name="connsiteX18" fmla="*/ 4131943 w 5861955"/>
                <a:gd name="connsiteY18" fmla="*/ 3024765 h 5581914"/>
                <a:gd name="connsiteX19" fmla="*/ 4131943 w 5861955"/>
                <a:gd name="connsiteY19" fmla="*/ 3158863 h 5581914"/>
                <a:gd name="connsiteX20" fmla="*/ 4232496 w 5861955"/>
                <a:gd name="connsiteY20" fmla="*/ 3326485 h 5581914"/>
                <a:gd name="connsiteX21" fmla="*/ 4299530 w 5861955"/>
                <a:gd name="connsiteY21" fmla="*/ 3628204 h 5581914"/>
                <a:gd name="connsiteX22" fmla="*/ 4634704 w 5861955"/>
                <a:gd name="connsiteY22" fmla="*/ 3661728 h 5581914"/>
                <a:gd name="connsiteX23" fmla="*/ 4735256 w 5861955"/>
                <a:gd name="connsiteY23" fmla="*/ 3795826 h 5581914"/>
                <a:gd name="connsiteX24" fmla="*/ 4668221 w 5861955"/>
                <a:gd name="connsiteY24" fmla="*/ 3929923 h 5581914"/>
                <a:gd name="connsiteX25" fmla="*/ 4735256 w 5861955"/>
                <a:gd name="connsiteY25" fmla="*/ 4231643 h 5581914"/>
                <a:gd name="connsiteX26" fmla="*/ 4869325 w 5861955"/>
                <a:gd name="connsiteY26" fmla="*/ 4365741 h 5581914"/>
                <a:gd name="connsiteX27" fmla="*/ 5070429 w 5861955"/>
                <a:gd name="connsiteY27" fmla="*/ 4365741 h 5581914"/>
                <a:gd name="connsiteX28" fmla="*/ 5238016 w 5861955"/>
                <a:gd name="connsiteY28" fmla="*/ 4466314 h 5581914"/>
                <a:gd name="connsiteX29" fmla="*/ 5036912 w 5861955"/>
                <a:gd name="connsiteY29" fmla="*/ 4768033 h 5581914"/>
                <a:gd name="connsiteX30" fmla="*/ 4763372 w 5861955"/>
                <a:gd name="connsiteY30" fmla="*/ 5355523 h 5581914"/>
                <a:gd name="connsiteX31" fmla="*/ 4565649 w 5861955"/>
                <a:gd name="connsiteY31" fmla="*/ 5483525 h 5581914"/>
                <a:gd name="connsiteX32" fmla="*/ 4064909 w 5861955"/>
                <a:gd name="connsiteY32" fmla="*/ 5170326 h 5581914"/>
                <a:gd name="connsiteX33" fmla="*/ 3729735 w 5861955"/>
                <a:gd name="connsiteY33" fmla="*/ 4935656 h 5581914"/>
                <a:gd name="connsiteX34" fmla="*/ 3595666 w 5861955"/>
                <a:gd name="connsiteY34" fmla="*/ 4700984 h 5581914"/>
                <a:gd name="connsiteX35" fmla="*/ 2925318 w 5861955"/>
                <a:gd name="connsiteY35" fmla="*/ 4533363 h 5581914"/>
                <a:gd name="connsiteX36" fmla="*/ 2187937 w 5861955"/>
                <a:gd name="connsiteY36" fmla="*/ 4600412 h 5581914"/>
                <a:gd name="connsiteX37" fmla="*/ 1350003 w 5861955"/>
                <a:gd name="connsiteY37" fmla="*/ 5036228 h 5581914"/>
                <a:gd name="connsiteX38" fmla="*/ 869238 w 5861955"/>
                <a:gd name="connsiteY38" fmla="*/ 5224804 h 5581914"/>
                <a:gd name="connsiteX39" fmla="*/ 842343 w 5861955"/>
                <a:gd name="connsiteY39" fmla="*/ 5238729 h 5581914"/>
                <a:gd name="connsiteX40" fmla="*/ 284597 w 5861955"/>
                <a:gd name="connsiteY40" fmla="*/ 3293636 h 5581914"/>
                <a:gd name="connsiteX41" fmla="*/ 304877 w 5861955"/>
                <a:gd name="connsiteY41" fmla="*/ 3240841 h 5581914"/>
                <a:gd name="connsiteX42" fmla="*/ 411517 w 5861955"/>
                <a:gd name="connsiteY42" fmla="*/ 3125338 h 5581914"/>
                <a:gd name="connsiteX43" fmla="*/ 679656 w 5861955"/>
                <a:gd name="connsiteY43" fmla="*/ 3058289 h 5581914"/>
                <a:gd name="connsiteX44" fmla="*/ 769210 w 5861955"/>
                <a:gd name="connsiteY44" fmla="*/ 2921573 h 5581914"/>
                <a:gd name="connsiteX45" fmla="*/ 3631463 w 5861955"/>
                <a:gd name="connsiteY45" fmla="*/ 7744 h 5581914"/>
                <a:gd name="connsiteX46" fmla="*/ 3825747 w 5861955"/>
                <a:gd name="connsiteY46" fmla="*/ 46567 h 5581914"/>
                <a:gd name="connsiteX47" fmla="*/ 4359834 w 5861955"/>
                <a:gd name="connsiteY47" fmla="*/ 113384 h 5581914"/>
                <a:gd name="connsiteX48" fmla="*/ 4626878 w 5861955"/>
                <a:gd name="connsiteY48" fmla="*/ 213609 h 5581914"/>
                <a:gd name="connsiteX49" fmla="*/ 4793780 w 5861955"/>
                <a:gd name="connsiteY49" fmla="*/ 213609 h 5581914"/>
                <a:gd name="connsiteX50" fmla="*/ 5094205 w 5861955"/>
                <a:gd name="connsiteY50" fmla="*/ 180200 h 5581914"/>
                <a:gd name="connsiteX51" fmla="*/ 5060824 w 5861955"/>
                <a:gd name="connsiteY51" fmla="*/ 480874 h 5581914"/>
                <a:gd name="connsiteX52" fmla="*/ 5494770 w 5861955"/>
                <a:gd name="connsiteY52" fmla="*/ 647915 h 5581914"/>
                <a:gd name="connsiteX53" fmla="*/ 5795194 w 5861955"/>
                <a:gd name="connsiteY53" fmla="*/ 814956 h 5581914"/>
                <a:gd name="connsiteX54" fmla="*/ 5861955 w 5861955"/>
                <a:gd name="connsiteY54" fmla="*/ 881772 h 5581914"/>
                <a:gd name="connsiteX55" fmla="*/ 5828575 w 5861955"/>
                <a:gd name="connsiteY55" fmla="*/ 1048813 h 5581914"/>
                <a:gd name="connsiteX56" fmla="*/ 5528151 w 5861955"/>
                <a:gd name="connsiteY56" fmla="*/ 1048813 h 5581914"/>
                <a:gd name="connsiteX57" fmla="*/ 4827161 w 5861955"/>
                <a:gd name="connsiteY57" fmla="*/ 1048813 h 5581914"/>
                <a:gd name="connsiteX58" fmla="*/ 4560117 w 5861955"/>
                <a:gd name="connsiteY58" fmla="*/ 1182446 h 5581914"/>
                <a:gd name="connsiteX59" fmla="*/ 4326454 w 5861955"/>
                <a:gd name="connsiteY59" fmla="*/ 1382895 h 5581914"/>
                <a:gd name="connsiteX60" fmla="*/ 4126171 w 5861955"/>
                <a:gd name="connsiteY60" fmla="*/ 1449711 h 5581914"/>
                <a:gd name="connsiteX61" fmla="*/ 3992649 w 5861955"/>
                <a:gd name="connsiteY61" fmla="*/ 1583344 h 5581914"/>
                <a:gd name="connsiteX62" fmla="*/ 3825747 w 5861955"/>
                <a:gd name="connsiteY62" fmla="*/ 1583344 h 5581914"/>
                <a:gd name="connsiteX63" fmla="*/ 3725606 w 5861955"/>
                <a:gd name="connsiteY63" fmla="*/ 1483120 h 5581914"/>
                <a:gd name="connsiteX64" fmla="*/ 3391801 w 5861955"/>
                <a:gd name="connsiteY64" fmla="*/ 1416303 h 5581914"/>
                <a:gd name="connsiteX65" fmla="*/ 3124758 w 5861955"/>
                <a:gd name="connsiteY65" fmla="*/ 1583344 h 5581914"/>
                <a:gd name="connsiteX66" fmla="*/ 2757572 w 5861955"/>
                <a:gd name="connsiteY66" fmla="*/ 1783793 h 5581914"/>
                <a:gd name="connsiteX67" fmla="*/ 2624050 w 5861955"/>
                <a:gd name="connsiteY67" fmla="*/ 1917426 h 5581914"/>
                <a:gd name="connsiteX68" fmla="*/ 2595886 w 5861955"/>
                <a:gd name="connsiteY68" fmla="*/ 1931520 h 5581914"/>
                <a:gd name="connsiteX69" fmla="*/ 2590696 w 5861955"/>
                <a:gd name="connsiteY69" fmla="*/ 1950736 h 5581914"/>
                <a:gd name="connsiteX70" fmla="*/ 2617888 w 5861955"/>
                <a:gd name="connsiteY70" fmla="*/ 1994853 h 5581914"/>
                <a:gd name="connsiteX71" fmla="*/ 2556581 w 5861955"/>
                <a:gd name="connsiteY71" fmla="*/ 2117449 h 5581914"/>
                <a:gd name="connsiteX72" fmla="*/ 2556581 w 5861955"/>
                <a:gd name="connsiteY72" fmla="*/ 2452757 h 5581914"/>
                <a:gd name="connsiteX73" fmla="*/ 2523045 w 5861955"/>
                <a:gd name="connsiteY73" fmla="*/ 2586880 h 5581914"/>
                <a:gd name="connsiteX74" fmla="*/ 2388903 w 5861955"/>
                <a:gd name="connsiteY74" fmla="*/ 2620411 h 5581914"/>
                <a:gd name="connsiteX75" fmla="*/ 2087081 w 5861955"/>
                <a:gd name="connsiteY75" fmla="*/ 2653942 h 5581914"/>
                <a:gd name="connsiteX76" fmla="*/ 1852331 w 5861955"/>
                <a:gd name="connsiteY76" fmla="*/ 2721004 h 5581914"/>
                <a:gd name="connsiteX77" fmla="*/ 1617581 w 5861955"/>
                <a:gd name="connsiteY77" fmla="*/ 2821596 h 5581914"/>
                <a:gd name="connsiteX78" fmla="*/ 1483438 w 5861955"/>
                <a:gd name="connsiteY78" fmla="*/ 2821596 h 5581914"/>
                <a:gd name="connsiteX79" fmla="*/ 1349296 w 5861955"/>
                <a:gd name="connsiteY79" fmla="*/ 2888657 h 5581914"/>
                <a:gd name="connsiteX80" fmla="*/ 1081009 w 5861955"/>
                <a:gd name="connsiteY80" fmla="*/ 2922189 h 5581914"/>
                <a:gd name="connsiteX81" fmla="*/ 946867 w 5861955"/>
                <a:gd name="connsiteY81" fmla="*/ 2955719 h 5581914"/>
                <a:gd name="connsiteX82" fmla="*/ 846259 w 5861955"/>
                <a:gd name="connsiteY82" fmla="*/ 2922188 h 5581914"/>
                <a:gd name="connsiteX83" fmla="*/ 678581 w 5861955"/>
                <a:gd name="connsiteY83" fmla="*/ 3056312 h 5581914"/>
                <a:gd name="connsiteX84" fmla="*/ 410296 w 5861955"/>
                <a:gd name="connsiteY84" fmla="*/ 3123373 h 5581914"/>
                <a:gd name="connsiteX85" fmla="*/ 303597 w 5861955"/>
                <a:gd name="connsiteY85" fmla="*/ 3238897 h 5581914"/>
                <a:gd name="connsiteX86" fmla="*/ 283728 w 5861955"/>
                <a:gd name="connsiteY86" fmla="*/ 3290605 h 5581914"/>
                <a:gd name="connsiteX87" fmla="*/ 0 w 5861955"/>
                <a:gd name="connsiteY87" fmla="*/ 2301128 h 5581914"/>
                <a:gd name="connsiteX88" fmla="*/ 24897 w 5861955"/>
                <a:gd name="connsiteY88" fmla="*/ 2316670 h 5581914"/>
                <a:gd name="connsiteX89" fmla="*/ 510902 w 5861955"/>
                <a:gd name="connsiteY89" fmla="*/ 2251573 h 5581914"/>
                <a:gd name="connsiteX90" fmla="*/ 1382831 w 5861955"/>
                <a:gd name="connsiteY90" fmla="*/ 2083919 h 5581914"/>
                <a:gd name="connsiteX91" fmla="*/ 1986474 w 5861955"/>
                <a:gd name="connsiteY91" fmla="*/ 2016857 h 5581914"/>
                <a:gd name="connsiteX92" fmla="*/ 2254760 w 5861955"/>
                <a:gd name="connsiteY92" fmla="*/ 1782142 h 5581914"/>
                <a:gd name="connsiteX93" fmla="*/ 2258152 w 5861955"/>
                <a:gd name="connsiteY93" fmla="*/ 1783498 h 5581914"/>
                <a:gd name="connsiteX94" fmla="*/ 2281901 w 5861955"/>
                <a:gd name="connsiteY94" fmla="*/ 1778051 h 5581914"/>
                <a:gd name="connsiteX95" fmla="*/ 2357007 w 5861955"/>
                <a:gd name="connsiteY95" fmla="*/ 1716977 h 5581914"/>
                <a:gd name="connsiteX96" fmla="*/ 2357007 w 5861955"/>
                <a:gd name="connsiteY96" fmla="*/ 1015405 h 5581914"/>
                <a:gd name="connsiteX97" fmla="*/ 2256865 w 5861955"/>
                <a:gd name="connsiteY97" fmla="*/ 748140 h 5581914"/>
                <a:gd name="connsiteX98" fmla="*/ 2690812 w 5861955"/>
                <a:gd name="connsiteY98" fmla="*/ 714731 h 5581914"/>
                <a:gd name="connsiteX99" fmla="*/ 3224899 w 5861955"/>
                <a:gd name="connsiteY99" fmla="*/ 313833 h 5581914"/>
                <a:gd name="connsiteX100" fmla="*/ 3558703 w 5861955"/>
                <a:gd name="connsiteY100" fmla="*/ 79976 h 5581914"/>
                <a:gd name="connsiteX101" fmla="*/ 3631463 w 5861955"/>
                <a:gd name="connsiteY101" fmla="*/ 7744 h 5581914"/>
                <a:gd name="connsiteX0" fmla="*/ 769210 w 5861955"/>
                <a:gd name="connsiteY0" fmla="*/ 2921573 h 5581914"/>
                <a:gd name="connsiteX1" fmla="*/ 847243 w 5861955"/>
                <a:gd name="connsiteY1" fmla="*/ 2924192 h 5581914"/>
                <a:gd name="connsiteX2" fmla="*/ 947794 w 5861955"/>
                <a:gd name="connsiteY2" fmla="*/ 2957716 h 5581914"/>
                <a:gd name="connsiteX3" fmla="*/ 1081864 w 5861955"/>
                <a:gd name="connsiteY3" fmla="*/ 2924192 h 5581914"/>
                <a:gd name="connsiteX4" fmla="*/ 1350002 w 5861955"/>
                <a:gd name="connsiteY4" fmla="*/ 2890668 h 5581914"/>
                <a:gd name="connsiteX5" fmla="*/ 1484072 w 5861955"/>
                <a:gd name="connsiteY5" fmla="*/ 2823619 h 5581914"/>
                <a:gd name="connsiteX6" fmla="*/ 1618141 w 5861955"/>
                <a:gd name="connsiteY6" fmla="*/ 2823619 h 5581914"/>
                <a:gd name="connsiteX7" fmla="*/ 1852763 w 5861955"/>
                <a:gd name="connsiteY7" fmla="*/ 2723046 h 5581914"/>
                <a:gd name="connsiteX8" fmla="*/ 2087384 w 5861955"/>
                <a:gd name="connsiteY8" fmla="*/ 2655997 h 5581914"/>
                <a:gd name="connsiteX9" fmla="*/ 2389041 w 5861955"/>
                <a:gd name="connsiteY9" fmla="*/ 2622473 h 5581914"/>
                <a:gd name="connsiteX10" fmla="*/ 2523110 w 5861955"/>
                <a:gd name="connsiteY10" fmla="*/ 2588948 h 5581914"/>
                <a:gd name="connsiteX11" fmla="*/ 2556628 w 5861955"/>
                <a:gd name="connsiteY11" fmla="*/ 2756570 h 5581914"/>
                <a:gd name="connsiteX12" fmla="*/ 2891801 w 5861955"/>
                <a:gd name="connsiteY12" fmla="*/ 2823619 h 5581914"/>
                <a:gd name="connsiteX13" fmla="*/ 3092905 w 5861955"/>
                <a:gd name="connsiteY13" fmla="*/ 2890667 h 5581914"/>
                <a:gd name="connsiteX14" fmla="*/ 3294009 w 5861955"/>
                <a:gd name="connsiteY14" fmla="*/ 2890668 h 5581914"/>
                <a:gd name="connsiteX15" fmla="*/ 3394561 w 5861955"/>
                <a:gd name="connsiteY15" fmla="*/ 3024765 h 5581914"/>
                <a:gd name="connsiteX16" fmla="*/ 3562148 w 5861955"/>
                <a:gd name="connsiteY16" fmla="*/ 3058289 h 5581914"/>
                <a:gd name="connsiteX17" fmla="*/ 3796770 w 5861955"/>
                <a:gd name="connsiteY17" fmla="*/ 2890668 h 5581914"/>
                <a:gd name="connsiteX18" fmla="*/ 4131943 w 5861955"/>
                <a:gd name="connsiteY18" fmla="*/ 3024765 h 5581914"/>
                <a:gd name="connsiteX19" fmla="*/ 4131943 w 5861955"/>
                <a:gd name="connsiteY19" fmla="*/ 3158863 h 5581914"/>
                <a:gd name="connsiteX20" fmla="*/ 4232496 w 5861955"/>
                <a:gd name="connsiteY20" fmla="*/ 3326485 h 5581914"/>
                <a:gd name="connsiteX21" fmla="*/ 4299530 w 5861955"/>
                <a:gd name="connsiteY21" fmla="*/ 3628204 h 5581914"/>
                <a:gd name="connsiteX22" fmla="*/ 4634704 w 5861955"/>
                <a:gd name="connsiteY22" fmla="*/ 3661728 h 5581914"/>
                <a:gd name="connsiteX23" fmla="*/ 4735256 w 5861955"/>
                <a:gd name="connsiteY23" fmla="*/ 3795826 h 5581914"/>
                <a:gd name="connsiteX24" fmla="*/ 4668221 w 5861955"/>
                <a:gd name="connsiteY24" fmla="*/ 3929923 h 5581914"/>
                <a:gd name="connsiteX25" fmla="*/ 4735256 w 5861955"/>
                <a:gd name="connsiteY25" fmla="*/ 4231643 h 5581914"/>
                <a:gd name="connsiteX26" fmla="*/ 4869325 w 5861955"/>
                <a:gd name="connsiteY26" fmla="*/ 4365741 h 5581914"/>
                <a:gd name="connsiteX27" fmla="*/ 5070429 w 5861955"/>
                <a:gd name="connsiteY27" fmla="*/ 4365741 h 5581914"/>
                <a:gd name="connsiteX28" fmla="*/ 5238016 w 5861955"/>
                <a:gd name="connsiteY28" fmla="*/ 4466314 h 5581914"/>
                <a:gd name="connsiteX29" fmla="*/ 5036912 w 5861955"/>
                <a:gd name="connsiteY29" fmla="*/ 4768033 h 5581914"/>
                <a:gd name="connsiteX30" fmla="*/ 4763372 w 5861955"/>
                <a:gd name="connsiteY30" fmla="*/ 5355523 h 5581914"/>
                <a:gd name="connsiteX31" fmla="*/ 4565649 w 5861955"/>
                <a:gd name="connsiteY31" fmla="*/ 5483525 h 5581914"/>
                <a:gd name="connsiteX32" fmla="*/ 4100744 w 5861955"/>
                <a:gd name="connsiteY32" fmla="*/ 5112364 h 5581914"/>
                <a:gd name="connsiteX33" fmla="*/ 3729735 w 5861955"/>
                <a:gd name="connsiteY33" fmla="*/ 4935656 h 5581914"/>
                <a:gd name="connsiteX34" fmla="*/ 3595666 w 5861955"/>
                <a:gd name="connsiteY34" fmla="*/ 4700984 h 5581914"/>
                <a:gd name="connsiteX35" fmla="*/ 2925318 w 5861955"/>
                <a:gd name="connsiteY35" fmla="*/ 4533363 h 5581914"/>
                <a:gd name="connsiteX36" fmla="*/ 2187937 w 5861955"/>
                <a:gd name="connsiteY36" fmla="*/ 4600412 h 5581914"/>
                <a:gd name="connsiteX37" fmla="*/ 1350003 w 5861955"/>
                <a:gd name="connsiteY37" fmla="*/ 5036228 h 5581914"/>
                <a:gd name="connsiteX38" fmla="*/ 869238 w 5861955"/>
                <a:gd name="connsiteY38" fmla="*/ 5224804 h 5581914"/>
                <a:gd name="connsiteX39" fmla="*/ 842343 w 5861955"/>
                <a:gd name="connsiteY39" fmla="*/ 5238729 h 5581914"/>
                <a:gd name="connsiteX40" fmla="*/ 284597 w 5861955"/>
                <a:gd name="connsiteY40" fmla="*/ 3293636 h 5581914"/>
                <a:gd name="connsiteX41" fmla="*/ 304877 w 5861955"/>
                <a:gd name="connsiteY41" fmla="*/ 3240841 h 5581914"/>
                <a:gd name="connsiteX42" fmla="*/ 411517 w 5861955"/>
                <a:gd name="connsiteY42" fmla="*/ 3125338 h 5581914"/>
                <a:gd name="connsiteX43" fmla="*/ 679656 w 5861955"/>
                <a:gd name="connsiteY43" fmla="*/ 3058289 h 5581914"/>
                <a:gd name="connsiteX44" fmla="*/ 769210 w 5861955"/>
                <a:gd name="connsiteY44" fmla="*/ 2921573 h 5581914"/>
                <a:gd name="connsiteX45" fmla="*/ 3631463 w 5861955"/>
                <a:gd name="connsiteY45" fmla="*/ 7744 h 5581914"/>
                <a:gd name="connsiteX46" fmla="*/ 3825747 w 5861955"/>
                <a:gd name="connsiteY46" fmla="*/ 46567 h 5581914"/>
                <a:gd name="connsiteX47" fmla="*/ 4359834 w 5861955"/>
                <a:gd name="connsiteY47" fmla="*/ 113384 h 5581914"/>
                <a:gd name="connsiteX48" fmla="*/ 4626878 w 5861955"/>
                <a:gd name="connsiteY48" fmla="*/ 213609 h 5581914"/>
                <a:gd name="connsiteX49" fmla="*/ 4793780 w 5861955"/>
                <a:gd name="connsiteY49" fmla="*/ 213609 h 5581914"/>
                <a:gd name="connsiteX50" fmla="*/ 5094205 w 5861955"/>
                <a:gd name="connsiteY50" fmla="*/ 180200 h 5581914"/>
                <a:gd name="connsiteX51" fmla="*/ 5060824 w 5861955"/>
                <a:gd name="connsiteY51" fmla="*/ 480874 h 5581914"/>
                <a:gd name="connsiteX52" fmla="*/ 5494770 w 5861955"/>
                <a:gd name="connsiteY52" fmla="*/ 647915 h 5581914"/>
                <a:gd name="connsiteX53" fmla="*/ 5795194 w 5861955"/>
                <a:gd name="connsiteY53" fmla="*/ 814956 h 5581914"/>
                <a:gd name="connsiteX54" fmla="*/ 5861955 w 5861955"/>
                <a:gd name="connsiteY54" fmla="*/ 881772 h 5581914"/>
                <a:gd name="connsiteX55" fmla="*/ 5828575 w 5861955"/>
                <a:gd name="connsiteY55" fmla="*/ 1048813 h 5581914"/>
                <a:gd name="connsiteX56" fmla="*/ 5528151 w 5861955"/>
                <a:gd name="connsiteY56" fmla="*/ 1048813 h 5581914"/>
                <a:gd name="connsiteX57" fmla="*/ 4827161 w 5861955"/>
                <a:gd name="connsiteY57" fmla="*/ 1048813 h 5581914"/>
                <a:gd name="connsiteX58" fmla="*/ 4560117 w 5861955"/>
                <a:gd name="connsiteY58" fmla="*/ 1182446 h 5581914"/>
                <a:gd name="connsiteX59" fmla="*/ 4326454 w 5861955"/>
                <a:gd name="connsiteY59" fmla="*/ 1382895 h 5581914"/>
                <a:gd name="connsiteX60" fmla="*/ 4126171 w 5861955"/>
                <a:gd name="connsiteY60" fmla="*/ 1449711 h 5581914"/>
                <a:gd name="connsiteX61" fmla="*/ 3992649 w 5861955"/>
                <a:gd name="connsiteY61" fmla="*/ 1583344 h 5581914"/>
                <a:gd name="connsiteX62" fmla="*/ 3825747 w 5861955"/>
                <a:gd name="connsiteY62" fmla="*/ 1583344 h 5581914"/>
                <a:gd name="connsiteX63" fmla="*/ 3725606 w 5861955"/>
                <a:gd name="connsiteY63" fmla="*/ 1483120 h 5581914"/>
                <a:gd name="connsiteX64" fmla="*/ 3391801 w 5861955"/>
                <a:gd name="connsiteY64" fmla="*/ 1416303 h 5581914"/>
                <a:gd name="connsiteX65" fmla="*/ 3124758 w 5861955"/>
                <a:gd name="connsiteY65" fmla="*/ 1583344 h 5581914"/>
                <a:gd name="connsiteX66" fmla="*/ 2757572 w 5861955"/>
                <a:gd name="connsiteY66" fmla="*/ 1783793 h 5581914"/>
                <a:gd name="connsiteX67" fmla="*/ 2624050 w 5861955"/>
                <a:gd name="connsiteY67" fmla="*/ 1917426 h 5581914"/>
                <a:gd name="connsiteX68" fmla="*/ 2595886 w 5861955"/>
                <a:gd name="connsiteY68" fmla="*/ 1931520 h 5581914"/>
                <a:gd name="connsiteX69" fmla="*/ 2590696 w 5861955"/>
                <a:gd name="connsiteY69" fmla="*/ 1950736 h 5581914"/>
                <a:gd name="connsiteX70" fmla="*/ 2617888 w 5861955"/>
                <a:gd name="connsiteY70" fmla="*/ 1994853 h 5581914"/>
                <a:gd name="connsiteX71" fmla="*/ 2556581 w 5861955"/>
                <a:gd name="connsiteY71" fmla="*/ 2117449 h 5581914"/>
                <a:gd name="connsiteX72" fmla="*/ 2556581 w 5861955"/>
                <a:gd name="connsiteY72" fmla="*/ 2452757 h 5581914"/>
                <a:gd name="connsiteX73" fmla="*/ 2523045 w 5861955"/>
                <a:gd name="connsiteY73" fmla="*/ 2586880 h 5581914"/>
                <a:gd name="connsiteX74" fmla="*/ 2388903 w 5861955"/>
                <a:gd name="connsiteY74" fmla="*/ 2620411 h 5581914"/>
                <a:gd name="connsiteX75" fmla="*/ 2087081 w 5861955"/>
                <a:gd name="connsiteY75" fmla="*/ 2653942 h 5581914"/>
                <a:gd name="connsiteX76" fmla="*/ 1852331 w 5861955"/>
                <a:gd name="connsiteY76" fmla="*/ 2721004 h 5581914"/>
                <a:gd name="connsiteX77" fmla="*/ 1617581 w 5861955"/>
                <a:gd name="connsiteY77" fmla="*/ 2821596 h 5581914"/>
                <a:gd name="connsiteX78" fmla="*/ 1483438 w 5861955"/>
                <a:gd name="connsiteY78" fmla="*/ 2821596 h 5581914"/>
                <a:gd name="connsiteX79" fmla="*/ 1349296 w 5861955"/>
                <a:gd name="connsiteY79" fmla="*/ 2888657 h 5581914"/>
                <a:gd name="connsiteX80" fmla="*/ 1081009 w 5861955"/>
                <a:gd name="connsiteY80" fmla="*/ 2922189 h 5581914"/>
                <a:gd name="connsiteX81" fmla="*/ 946867 w 5861955"/>
                <a:gd name="connsiteY81" fmla="*/ 2955719 h 5581914"/>
                <a:gd name="connsiteX82" fmla="*/ 846259 w 5861955"/>
                <a:gd name="connsiteY82" fmla="*/ 2922188 h 5581914"/>
                <a:gd name="connsiteX83" fmla="*/ 678581 w 5861955"/>
                <a:gd name="connsiteY83" fmla="*/ 3056312 h 5581914"/>
                <a:gd name="connsiteX84" fmla="*/ 410296 w 5861955"/>
                <a:gd name="connsiteY84" fmla="*/ 3123373 h 5581914"/>
                <a:gd name="connsiteX85" fmla="*/ 303597 w 5861955"/>
                <a:gd name="connsiteY85" fmla="*/ 3238897 h 5581914"/>
                <a:gd name="connsiteX86" fmla="*/ 283728 w 5861955"/>
                <a:gd name="connsiteY86" fmla="*/ 3290605 h 5581914"/>
                <a:gd name="connsiteX87" fmla="*/ 0 w 5861955"/>
                <a:gd name="connsiteY87" fmla="*/ 2301128 h 5581914"/>
                <a:gd name="connsiteX88" fmla="*/ 24897 w 5861955"/>
                <a:gd name="connsiteY88" fmla="*/ 2316670 h 5581914"/>
                <a:gd name="connsiteX89" fmla="*/ 510902 w 5861955"/>
                <a:gd name="connsiteY89" fmla="*/ 2251573 h 5581914"/>
                <a:gd name="connsiteX90" fmla="*/ 1382831 w 5861955"/>
                <a:gd name="connsiteY90" fmla="*/ 2083919 h 5581914"/>
                <a:gd name="connsiteX91" fmla="*/ 1986474 w 5861955"/>
                <a:gd name="connsiteY91" fmla="*/ 2016857 h 5581914"/>
                <a:gd name="connsiteX92" fmla="*/ 2254760 w 5861955"/>
                <a:gd name="connsiteY92" fmla="*/ 1782142 h 5581914"/>
                <a:gd name="connsiteX93" fmla="*/ 2258152 w 5861955"/>
                <a:gd name="connsiteY93" fmla="*/ 1783498 h 5581914"/>
                <a:gd name="connsiteX94" fmla="*/ 2281901 w 5861955"/>
                <a:gd name="connsiteY94" fmla="*/ 1778051 h 5581914"/>
                <a:gd name="connsiteX95" fmla="*/ 2357007 w 5861955"/>
                <a:gd name="connsiteY95" fmla="*/ 1716977 h 5581914"/>
                <a:gd name="connsiteX96" fmla="*/ 2357007 w 5861955"/>
                <a:gd name="connsiteY96" fmla="*/ 1015405 h 5581914"/>
                <a:gd name="connsiteX97" fmla="*/ 2256865 w 5861955"/>
                <a:gd name="connsiteY97" fmla="*/ 748140 h 5581914"/>
                <a:gd name="connsiteX98" fmla="*/ 2690812 w 5861955"/>
                <a:gd name="connsiteY98" fmla="*/ 714731 h 5581914"/>
                <a:gd name="connsiteX99" fmla="*/ 3224899 w 5861955"/>
                <a:gd name="connsiteY99" fmla="*/ 313833 h 5581914"/>
                <a:gd name="connsiteX100" fmla="*/ 3558703 w 5861955"/>
                <a:gd name="connsiteY100" fmla="*/ 79976 h 5581914"/>
                <a:gd name="connsiteX101" fmla="*/ 3631463 w 5861955"/>
                <a:gd name="connsiteY101" fmla="*/ 7744 h 5581914"/>
                <a:gd name="connsiteX0" fmla="*/ 769210 w 5861955"/>
                <a:gd name="connsiteY0" fmla="*/ 2921573 h 5581914"/>
                <a:gd name="connsiteX1" fmla="*/ 847243 w 5861955"/>
                <a:gd name="connsiteY1" fmla="*/ 2924192 h 5581914"/>
                <a:gd name="connsiteX2" fmla="*/ 947794 w 5861955"/>
                <a:gd name="connsiteY2" fmla="*/ 2957716 h 5581914"/>
                <a:gd name="connsiteX3" fmla="*/ 1081864 w 5861955"/>
                <a:gd name="connsiteY3" fmla="*/ 2924192 h 5581914"/>
                <a:gd name="connsiteX4" fmla="*/ 1350002 w 5861955"/>
                <a:gd name="connsiteY4" fmla="*/ 2890668 h 5581914"/>
                <a:gd name="connsiteX5" fmla="*/ 1484072 w 5861955"/>
                <a:gd name="connsiteY5" fmla="*/ 2823619 h 5581914"/>
                <a:gd name="connsiteX6" fmla="*/ 1618141 w 5861955"/>
                <a:gd name="connsiteY6" fmla="*/ 2823619 h 5581914"/>
                <a:gd name="connsiteX7" fmla="*/ 1852763 w 5861955"/>
                <a:gd name="connsiteY7" fmla="*/ 2723046 h 5581914"/>
                <a:gd name="connsiteX8" fmla="*/ 2087384 w 5861955"/>
                <a:gd name="connsiteY8" fmla="*/ 2655997 h 5581914"/>
                <a:gd name="connsiteX9" fmla="*/ 2389041 w 5861955"/>
                <a:gd name="connsiteY9" fmla="*/ 2622473 h 5581914"/>
                <a:gd name="connsiteX10" fmla="*/ 2523110 w 5861955"/>
                <a:gd name="connsiteY10" fmla="*/ 2588948 h 5581914"/>
                <a:gd name="connsiteX11" fmla="*/ 2556628 w 5861955"/>
                <a:gd name="connsiteY11" fmla="*/ 2756570 h 5581914"/>
                <a:gd name="connsiteX12" fmla="*/ 2891801 w 5861955"/>
                <a:gd name="connsiteY12" fmla="*/ 2823619 h 5581914"/>
                <a:gd name="connsiteX13" fmla="*/ 3092905 w 5861955"/>
                <a:gd name="connsiteY13" fmla="*/ 2890667 h 5581914"/>
                <a:gd name="connsiteX14" fmla="*/ 3294009 w 5861955"/>
                <a:gd name="connsiteY14" fmla="*/ 2890668 h 5581914"/>
                <a:gd name="connsiteX15" fmla="*/ 3394561 w 5861955"/>
                <a:gd name="connsiteY15" fmla="*/ 3024765 h 5581914"/>
                <a:gd name="connsiteX16" fmla="*/ 3562148 w 5861955"/>
                <a:gd name="connsiteY16" fmla="*/ 3058289 h 5581914"/>
                <a:gd name="connsiteX17" fmla="*/ 3796770 w 5861955"/>
                <a:gd name="connsiteY17" fmla="*/ 2890668 h 5581914"/>
                <a:gd name="connsiteX18" fmla="*/ 4131943 w 5861955"/>
                <a:gd name="connsiteY18" fmla="*/ 3024765 h 5581914"/>
                <a:gd name="connsiteX19" fmla="*/ 4131943 w 5861955"/>
                <a:gd name="connsiteY19" fmla="*/ 3158863 h 5581914"/>
                <a:gd name="connsiteX20" fmla="*/ 4232496 w 5861955"/>
                <a:gd name="connsiteY20" fmla="*/ 3326485 h 5581914"/>
                <a:gd name="connsiteX21" fmla="*/ 4299530 w 5861955"/>
                <a:gd name="connsiteY21" fmla="*/ 3628204 h 5581914"/>
                <a:gd name="connsiteX22" fmla="*/ 4634704 w 5861955"/>
                <a:gd name="connsiteY22" fmla="*/ 3661728 h 5581914"/>
                <a:gd name="connsiteX23" fmla="*/ 4735256 w 5861955"/>
                <a:gd name="connsiteY23" fmla="*/ 3795826 h 5581914"/>
                <a:gd name="connsiteX24" fmla="*/ 4668221 w 5861955"/>
                <a:gd name="connsiteY24" fmla="*/ 3929923 h 5581914"/>
                <a:gd name="connsiteX25" fmla="*/ 4735256 w 5861955"/>
                <a:gd name="connsiteY25" fmla="*/ 4231643 h 5581914"/>
                <a:gd name="connsiteX26" fmla="*/ 4869325 w 5861955"/>
                <a:gd name="connsiteY26" fmla="*/ 4365741 h 5581914"/>
                <a:gd name="connsiteX27" fmla="*/ 5070429 w 5861955"/>
                <a:gd name="connsiteY27" fmla="*/ 4365741 h 5581914"/>
                <a:gd name="connsiteX28" fmla="*/ 5238016 w 5861955"/>
                <a:gd name="connsiteY28" fmla="*/ 4466314 h 5581914"/>
                <a:gd name="connsiteX29" fmla="*/ 5036912 w 5861955"/>
                <a:gd name="connsiteY29" fmla="*/ 4768033 h 5581914"/>
                <a:gd name="connsiteX30" fmla="*/ 4763372 w 5861955"/>
                <a:gd name="connsiteY30" fmla="*/ 5355523 h 5581914"/>
                <a:gd name="connsiteX31" fmla="*/ 4565649 w 5861955"/>
                <a:gd name="connsiteY31" fmla="*/ 5483525 h 5581914"/>
                <a:gd name="connsiteX32" fmla="*/ 4100744 w 5861955"/>
                <a:gd name="connsiteY32" fmla="*/ 5112364 h 5581914"/>
                <a:gd name="connsiteX33" fmla="*/ 3768745 w 5861955"/>
                <a:gd name="connsiteY33" fmla="*/ 4905395 h 5581914"/>
                <a:gd name="connsiteX34" fmla="*/ 3595666 w 5861955"/>
                <a:gd name="connsiteY34" fmla="*/ 4700984 h 5581914"/>
                <a:gd name="connsiteX35" fmla="*/ 2925318 w 5861955"/>
                <a:gd name="connsiteY35" fmla="*/ 4533363 h 5581914"/>
                <a:gd name="connsiteX36" fmla="*/ 2187937 w 5861955"/>
                <a:gd name="connsiteY36" fmla="*/ 4600412 h 5581914"/>
                <a:gd name="connsiteX37" fmla="*/ 1350003 w 5861955"/>
                <a:gd name="connsiteY37" fmla="*/ 5036228 h 5581914"/>
                <a:gd name="connsiteX38" fmla="*/ 869238 w 5861955"/>
                <a:gd name="connsiteY38" fmla="*/ 5224804 h 5581914"/>
                <a:gd name="connsiteX39" fmla="*/ 842343 w 5861955"/>
                <a:gd name="connsiteY39" fmla="*/ 5238729 h 5581914"/>
                <a:gd name="connsiteX40" fmla="*/ 284597 w 5861955"/>
                <a:gd name="connsiteY40" fmla="*/ 3293636 h 5581914"/>
                <a:gd name="connsiteX41" fmla="*/ 304877 w 5861955"/>
                <a:gd name="connsiteY41" fmla="*/ 3240841 h 5581914"/>
                <a:gd name="connsiteX42" fmla="*/ 411517 w 5861955"/>
                <a:gd name="connsiteY42" fmla="*/ 3125338 h 5581914"/>
                <a:gd name="connsiteX43" fmla="*/ 679656 w 5861955"/>
                <a:gd name="connsiteY43" fmla="*/ 3058289 h 5581914"/>
                <a:gd name="connsiteX44" fmla="*/ 769210 w 5861955"/>
                <a:gd name="connsiteY44" fmla="*/ 2921573 h 5581914"/>
                <a:gd name="connsiteX45" fmla="*/ 3631463 w 5861955"/>
                <a:gd name="connsiteY45" fmla="*/ 7744 h 5581914"/>
                <a:gd name="connsiteX46" fmla="*/ 3825747 w 5861955"/>
                <a:gd name="connsiteY46" fmla="*/ 46567 h 5581914"/>
                <a:gd name="connsiteX47" fmla="*/ 4359834 w 5861955"/>
                <a:gd name="connsiteY47" fmla="*/ 113384 h 5581914"/>
                <a:gd name="connsiteX48" fmla="*/ 4626878 w 5861955"/>
                <a:gd name="connsiteY48" fmla="*/ 213609 h 5581914"/>
                <a:gd name="connsiteX49" fmla="*/ 4793780 w 5861955"/>
                <a:gd name="connsiteY49" fmla="*/ 213609 h 5581914"/>
                <a:gd name="connsiteX50" fmla="*/ 5094205 w 5861955"/>
                <a:gd name="connsiteY50" fmla="*/ 180200 h 5581914"/>
                <a:gd name="connsiteX51" fmla="*/ 5060824 w 5861955"/>
                <a:gd name="connsiteY51" fmla="*/ 480874 h 5581914"/>
                <a:gd name="connsiteX52" fmla="*/ 5494770 w 5861955"/>
                <a:gd name="connsiteY52" fmla="*/ 647915 h 5581914"/>
                <a:gd name="connsiteX53" fmla="*/ 5795194 w 5861955"/>
                <a:gd name="connsiteY53" fmla="*/ 814956 h 5581914"/>
                <a:gd name="connsiteX54" fmla="*/ 5861955 w 5861955"/>
                <a:gd name="connsiteY54" fmla="*/ 881772 h 5581914"/>
                <a:gd name="connsiteX55" fmla="*/ 5828575 w 5861955"/>
                <a:gd name="connsiteY55" fmla="*/ 1048813 h 5581914"/>
                <a:gd name="connsiteX56" fmla="*/ 5528151 w 5861955"/>
                <a:gd name="connsiteY56" fmla="*/ 1048813 h 5581914"/>
                <a:gd name="connsiteX57" fmla="*/ 4827161 w 5861955"/>
                <a:gd name="connsiteY57" fmla="*/ 1048813 h 5581914"/>
                <a:gd name="connsiteX58" fmla="*/ 4560117 w 5861955"/>
                <a:gd name="connsiteY58" fmla="*/ 1182446 h 5581914"/>
                <a:gd name="connsiteX59" fmla="*/ 4326454 w 5861955"/>
                <a:gd name="connsiteY59" fmla="*/ 1382895 h 5581914"/>
                <a:gd name="connsiteX60" fmla="*/ 4126171 w 5861955"/>
                <a:gd name="connsiteY60" fmla="*/ 1449711 h 5581914"/>
                <a:gd name="connsiteX61" fmla="*/ 3992649 w 5861955"/>
                <a:gd name="connsiteY61" fmla="*/ 1583344 h 5581914"/>
                <a:gd name="connsiteX62" fmla="*/ 3825747 w 5861955"/>
                <a:gd name="connsiteY62" fmla="*/ 1583344 h 5581914"/>
                <a:gd name="connsiteX63" fmla="*/ 3725606 w 5861955"/>
                <a:gd name="connsiteY63" fmla="*/ 1483120 h 5581914"/>
                <a:gd name="connsiteX64" fmla="*/ 3391801 w 5861955"/>
                <a:gd name="connsiteY64" fmla="*/ 1416303 h 5581914"/>
                <a:gd name="connsiteX65" fmla="*/ 3124758 w 5861955"/>
                <a:gd name="connsiteY65" fmla="*/ 1583344 h 5581914"/>
                <a:gd name="connsiteX66" fmla="*/ 2757572 w 5861955"/>
                <a:gd name="connsiteY66" fmla="*/ 1783793 h 5581914"/>
                <a:gd name="connsiteX67" fmla="*/ 2624050 w 5861955"/>
                <a:gd name="connsiteY67" fmla="*/ 1917426 h 5581914"/>
                <a:gd name="connsiteX68" fmla="*/ 2595886 w 5861955"/>
                <a:gd name="connsiteY68" fmla="*/ 1931520 h 5581914"/>
                <a:gd name="connsiteX69" fmla="*/ 2590696 w 5861955"/>
                <a:gd name="connsiteY69" fmla="*/ 1950736 h 5581914"/>
                <a:gd name="connsiteX70" fmla="*/ 2617888 w 5861955"/>
                <a:gd name="connsiteY70" fmla="*/ 1994853 h 5581914"/>
                <a:gd name="connsiteX71" fmla="*/ 2556581 w 5861955"/>
                <a:gd name="connsiteY71" fmla="*/ 2117449 h 5581914"/>
                <a:gd name="connsiteX72" fmla="*/ 2556581 w 5861955"/>
                <a:gd name="connsiteY72" fmla="*/ 2452757 h 5581914"/>
                <a:gd name="connsiteX73" fmla="*/ 2523045 w 5861955"/>
                <a:gd name="connsiteY73" fmla="*/ 2586880 h 5581914"/>
                <a:gd name="connsiteX74" fmla="*/ 2388903 w 5861955"/>
                <a:gd name="connsiteY74" fmla="*/ 2620411 h 5581914"/>
                <a:gd name="connsiteX75" fmla="*/ 2087081 w 5861955"/>
                <a:gd name="connsiteY75" fmla="*/ 2653942 h 5581914"/>
                <a:gd name="connsiteX76" fmla="*/ 1852331 w 5861955"/>
                <a:gd name="connsiteY76" fmla="*/ 2721004 h 5581914"/>
                <a:gd name="connsiteX77" fmla="*/ 1617581 w 5861955"/>
                <a:gd name="connsiteY77" fmla="*/ 2821596 h 5581914"/>
                <a:gd name="connsiteX78" fmla="*/ 1483438 w 5861955"/>
                <a:gd name="connsiteY78" fmla="*/ 2821596 h 5581914"/>
                <a:gd name="connsiteX79" fmla="*/ 1349296 w 5861955"/>
                <a:gd name="connsiteY79" fmla="*/ 2888657 h 5581914"/>
                <a:gd name="connsiteX80" fmla="*/ 1081009 w 5861955"/>
                <a:gd name="connsiteY80" fmla="*/ 2922189 h 5581914"/>
                <a:gd name="connsiteX81" fmla="*/ 946867 w 5861955"/>
                <a:gd name="connsiteY81" fmla="*/ 2955719 h 5581914"/>
                <a:gd name="connsiteX82" fmla="*/ 846259 w 5861955"/>
                <a:gd name="connsiteY82" fmla="*/ 2922188 h 5581914"/>
                <a:gd name="connsiteX83" fmla="*/ 678581 w 5861955"/>
                <a:gd name="connsiteY83" fmla="*/ 3056312 h 5581914"/>
                <a:gd name="connsiteX84" fmla="*/ 410296 w 5861955"/>
                <a:gd name="connsiteY84" fmla="*/ 3123373 h 5581914"/>
                <a:gd name="connsiteX85" fmla="*/ 303597 w 5861955"/>
                <a:gd name="connsiteY85" fmla="*/ 3238897 h 5581914"/>
                <a:gd name="connsiteX86" fmla="*/ 283728 w 5861955"/>
                <a:gd name="connsiteY86" fmla="*/ 3290605 h 5581914"/>
                <a:gd name="connsiteX87" fmla="*/ 0 w 5861955"/>
                <a:gd name="connsiteY87" fmla="*/ 2301128 h 5581914"/>
                <a:gd name="connsiteX88" fmla="*/ 24897 w 5861955"/>
                <a:gd name="connsiteY88" fmla="*/ 2316670 h 5581914"/>
                <a:gd name="connsiteX89" fmla="*/ 510902 w 5861955"/>
                <a:gd name="connsiteY89" fmla="*/ 2251573 h 5581914"/>
                <a:gd name="connsiteX90" fmla="*/ 1382831 w 5861955"/>
                <a:gd name="connsiteY90" fmla="*/ 2083919 h 5581914"/>
                <a:gd name="connsiteX91" fmla="*/ 1986474 w 5861955"/>
                <a:gd name="connsiteY91" fmla="*/ 2016857 h 5581914"/>
                <a:gd name="connsiteX92" fmla="*/ 2254760 w 5861955"/>
                <a:gd name="connsiteY92" fmla="*/ 1782142 h 5581914"/>
                <a:gd name="connsiteX93" fmla="*/ 2258152 w 5861955"/>
                <a:gd name="connsiteY93" fmla="*/ 1783498 h 5581914"/>
                <a:gd name="connsiteX94" fmla="*/ 2281901 w 5861955"/>
                <a:gd name="connsiteY94" fmla="*/ 1778051 h 5581914"/>
                <a:gd name="connsiteX95" fmla="*/ 2357007 w 5861955"/>
                <a:gd name="connsiteY95" fmla="*/ 1716977 h 5581914"/>
                <a:gd name="connsiteX96" fmla="*/ 2357007 w 5861955"/>
                <a:gd name="connsiteY96" fmla="*/ 1015405 h 5581914"/>
                <a:gd name="connsiteX97" fmla="*/ 2256865 w 5861955"/>
                <a:gd name="connsiteY97" fmla="*/ 748140 h 5581914"/>
                <a:gd name="connsiteX98" fmla="*/ 2690812 w 5861955"/>
                <a:gd name="connsiteY98" fmla="*/ 714731 h 5581914"/>
                <a:gd name="connsiteX99" fmla="*/ 3224899 w 5861955"/>
                <a:gd name="connsiteY99" fmla="*/ 313833 h 5581914"/>
                <a:gd name="connsiteX100" fmla="*/ 3558703 w 5861955"/>
                <a:gd name="connsiteY100" fmla="*/ 79976 h 5581914"/>
                <a:gd name="connsiteX101" fmla="*/ 3631463 w 5861955"/>
                <a:gd name="connsiteY101" fmla="*/ 7744 h 558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61955" h="5581914">
                  <a:moveTo>
                    <a:pt x="769210" y="2921573"/>
                  </a:moveTo>
                  <a:cubicBezTo>
                    <a:pt x="788587" y="2915811"/>
                    <a:pt x="813725" y="2915811"/>
                    <a:pt x="847243" y="2924192"/>
                  </a:cubicBezTo>
                  <a:cubicBezTo>
                    <a:pt x="880759" y="2924192"/>
                    <a:pt x="914277" y="2957716"/>
                    <a:pt x="947794" y="2957716"/>
                  </a:cubicBezTo>
                  <a:cubicBezTo>
                    <a:pt x="1014829" y="2957716"/>
                    <a:pt x="1048346" y="2924192"/>
                    <a:pt x="1081864" y="2924192"/>
                  </a:cubicBezTo>
                  <a:cubicBezTo>
                    <a:pt x="1215933" y="2823619"/>
                    <a:pt x="1249451" y="2924192"/>
                    <a:pt x="1350002" y="2890668"/>
                  </a:cubicBezTo>
                  <a:cubicBezTo>
                    <a:pt x="1383520" y="2857143"/>
                    <a:pt x="1417037" y="2857143"/>
                    <a:pt x="1484072" y="2823619"/>
                  </a:cubicBezTo>
                  <a:lnTo>
                    <a:pt x="1618141" y="2823619"/>
                  </a:lnTo>
                  <a:cubicBezTo>
                    <a:pt x="1752211" y="2823619"/>
                    <a:pt x="1785728" y="2823619"/>
                    <a:pt x="1852763" y="2723046"/>
                  </a:cubicBezTo>
                  <a:cubicBezTo>
                    <a:pt x="1919798" y="2655997"/>
                    <a:pt x="1986833" y="2655996"/>
                    <a:pt x="2087384" y="2655997"/>
                  </a:cubicBezTo>
                  <a:cubicBezTo>
                    <a:pt x="2187937" y="2655997"/>
                    <a:pt x="2288489" y="2655997"/>
                    <a:pt x="2389041" y="2622473"/>
                  </a:cubicBezTo>
                  <a:cubicBezTo>
                    <a:pt x="2422558" y="2622472"/>
                    <a:pt x="2489593" y="2588948"/>
                    <a:pt x="2523110" y="2588948"/>
                  </a:cubicBezTo>
                  <a:cubicBezTo>
                    <a:pt x="2489593" y="2655997"/>
                    <a:pt x="2489593" y="2689521"/>
                    <a:pt x="2556628" y="2756570"/>
                  </a:cubicBezTo>
                  <a:cubicBezTo>
                    <a:pt x="2657180" y="2857143"/>
                    <a:pt x="2757732" y="2823619"/>
                    <a:pt x="2891801" y="2823619"/>
                  </a:cubicBezTo>
                  <a:cubicBezTo>
                    <a:pt x="2958836" y="2857143"/>
                    <a:pt x="3025871" y="2890667"/>
                    <a:pt x="3092905" y="2890667"/>
                  </a:cubicBezTo>
                  <a:cubicBezTo>
                    <a:pt x="3193458" y="2890668"/>
                    <a:pt x="3193457" y="2857143"/>
                    <a:pt x="3294009" y="2890668"/>
                  </a:cubicBezTo>
                  <a:cubicBezTo>
                    <a:pt x="3327527" y="2924192"/>
                    <a:pt x="3361044" y="2991241"/>
                    <a:pt x="3394561" y="3024765"/>
                  </a:cubicBezTo>
                  <a:cubicBezTo>
                    <a:pt x="3428079" y="3058290"/>
                    <a:pt x="3528631" y="3058289"/>
                    <a:pt x="3562148" y="3058289"/>
                  </a:cubicBezTo>
                  <a:cubicBezTo>
                    <a:pt x="3796770" y="3091814"/>
                    <a:pt x="3662700" y="2957716"/>
                    <a:pt x="3796770" y="2890668"/>
                  </a:cubicBezTo>
                  <a:cubicBezTo>
                    <a:pt x="3897322" y="2857143"/>
                    <a:pt x="4098426" y="2957717"/>
                    <a:pt x="4131943" y="3024765"/>
                  </a:cubicBezTo>
                  <a:lnTo>
                    <a:pt x="4131943" y="3158863"/>
                  </a:lnTo>
                  <a:cubicBezTo>
                    <a:pt x="4165461" y="3225911"/>
                    <a:pt x="4198978" y="3259436"/>
                    <a:pt x="4232496" y="3326485"/>
                  </a:cubicBezTo>
                  <a:cubicBezTo>
                    <a:pt x="4232495" y="3460582"/>
                    <a:pt x="4165461" y="3561156"/>
                    <a:pt x="4299530" y="3628204"/>
                  </a:cubicBezTo>
                  <a:cubicBezTo>
                    <a:pt x="4400082" y="3661729"/>
                    <a:pt x="4534152" y="3628204"/>
                    <a:pt x="4634704" y="3661728"/>
                  </a:cubicBezTo>
                  <a:cubicBezTo>
                    <a:pt x="4701739" y="3695253"/>
                    <a:pt x="4735256" y="3728777"/>
                    <a:pt x="4735256" y="3795826"/>
                  </a:cubicBezTo>
                  <a:cubicBezTo>
                    <a:pt x="4768773" y="3896399"/>
                    <a:pt x="4735256" y="3862875"/>
                    <a:pt x="4668221" y="3929923"/>
                  </a:cubicBezTo>
                  <a:cubicBezTo>
                    <a:pt x="4567669" y="4064021"/>
                    <a:pt x="4668221" y="4097545"/>
                    <a:pt x="4735256" y="4231643"/>
                  </a:cubicBezTo>
                  <a:cubicBezTo>
                    <a:pt x="4802291" y="4298692"/>
                    <a:pt x="4802291" y="4332217"/>
                    <a:pt x="4869325" y="4365741"/>
                  </a:cubicBezTo>
                  <a:lnTo>
                    <a:pt x="5070429" y="4365741"/>
                  </a:lnTo>
                  <a:cubicBezTo>
                    <a:pt x="5137464" y="4365741"/>
                    <a:pt x="5204499" y="4432790"/>
                    <a:pt x="5238016" y="4466314"/>
                  </a:cubicBezTo>
                  <a:cubicBezTo>
                    <a:pt x="5170982" y="4566887"/>
                    <a:pt x="5116019" y="4619832"/>
                    <a:pt x="5036912" y="4768033"/>
                  </a:cubicBezTo>
                  <a:cubicBezTo>
                    <a:pt x="4957805" y="4916235"/>
                    <a:pt x="4841916" y="5236274"/>
                    <a:pt x="4763372" y="5355523"/>
                  </a:cubicBezTo>
                  <a:cubicBezTo>
                    <a:pt x="4684828" y="5474772"/>
                    <a:pt x="4733237" y="5718196"/>
                    <a:pt x="4565649" y="5483525"/>
                  </a:cubicBezTo>
                  <a:cubicBezTo>
                    <a:pt x="4364546" y="5282379"/>
                    <a:pt x="4233561" y="5208719"/>
                    <a:pt x="4100744" y="5112364"/>
                  </a:cubicBezTo>
                  <a:cubicBezTo>
                    <a:pt x="3967927" y="5016009"/>
                    <a:pt x="3852925" y="4973958"/>
                    <a:pt x="3768745" y="4905395"/>
                  </a:cubicBezTo>
                  <a:cubicBezTo>
                    <a:pt x="3684565" y="4836832"/>
                    <a:pt x="3729735" y="4734509"/>
                    <a:pt x="3595666" y="4700984"/>
                  </a:cubicBezTo>
                  <a:cubicBezTo>
                    <a:pt x="3428079" y="4667460"/>
                    <a:pt x="3059388" y="4600412"/>
                    <a:pt x="2925318" y="4533363"/>
                  </a:cubicBezTo>
                  <a:cubicBezTo>
                    <a:pt x="2791249" y="4466314"/>
                    <a:pt x="2456076" y="4466314"/>
                    <a:pt x="2187937" y="4600412"/>
                  </a:cubicBezTo>
                  <a:cubicBezTo>
                    <a:pt x="1919798" y="4700985"/>
                    <a:pt x="1651659" y="4902131"/>
                    <a:pt x="1350003" y="5036228"/>
                  </a:cubicBezTo>
                  <a:cubicBezTo>
                    <a:pt x="1123761" y="5136801"/>
                    <a:pt x="972932" y="5180802"/>
                    <a:pt x="869238" y="5224804"/>
                  </a:cubicBezTo>
                  <a:lnTo>
                    <a:pt x="842343" y="5238729"/>
                  </a:lnTo>
                  <a:lnTo>
                    <a:pt x="284597" y="3293636"/>
                  </a:lnTo>
                  <a:lnTo>
                    <a:pt x="304877" y="3240841"/>
                  </a:lnTo>
                  <a:cubicBezTo>
                    <a:pt x="329818" y="3183482"/>
                    <a:pt x="361241" y="3137910"/>
                    <a:pt x="411517" y="3125338"/>
                  </a:cubicBezTo>
                  <a:cubicBezTo>
                    <a:pt x="545586" y="3058290"/>
                    <a:pt x="612621" y="3192387"/>
                    <a:pt x="679656" y="3058289"/>
                  </a:cubicBezTo>
                  <a:cubicBezTo>
                    <a:pt x="704794" y="3008002"/>
                    <a:pt x="711078" y="2938859"/>
                    <a:pt x="769210" y="2921573"/>
                  </a:cubicBezTo>
                  <a:close/>
                  <a:moveTo>
                    <a:pt x="3631463" y="7744"/>
                  </a:moveTo>
                  <a:cubicBezTo>
                    <a:pt x="3687531" y="-10853"/>
                    <a:pt x="3763159" y="4807"/>
                    <a:pt x="3825747" y="46567"/>
                  </a:cubicBezTo>
                  <a:cubicBezTo>
                    <a:pt x="3925889" y="113384"/>
                    <a:pt x="4226313" y="180200"/>
                    <a:pt x="4359834" y="113384"/>
                  </a:cubicBezTo>
                  <a:cubicBezTo>
                    <a:pt x="4493356" y="46568"/>
                    <a:pt x="4593497" y="13159"/>
                    <a:pt x="4626878" y="213609"/>
                  </a:cubicBezTo>
                  <a:cubicBezTo>
                    <a:pt x="4693639" y="447466"/>
                    <a:pt x="4727019" y="313833"/>
                    <a:pt x="4793780" y="213609"/>
                  </a:cubicBezTo>
                  <a:cubicBezTo>
                    <a:pt x="4860541" y="146792"/>
                    <a:pt x="5060824" y="79976"/>
                    <a:pt x="5094205" y="180200"/>
                  </a:cubicBezTo>
                  <a:cubicBezTo>
                    <a:pt x="5127585" y="280425"/>
                    <a:pt x="4960683" y="447466"/>
                    <a:pt x="5060824" y="480874"/>
                  </a:cubicBezTo>
                  <a:cubicBezTo>
                    <a:pt x="5194346" y="547690"/>
                    <a:pt x="5394629" y="614507"/>
                    <a:pt x="5494770" y="647915"/>
                  </a:cubicBezTo>
                  <a:cubicBezTo>
                    <a:pt x="5594911" y="681323"/>
                    <a:pt x="5661672" y="681323"/>
                    <a:pt x="5795194" y="814956"/>
                  </a:cubicBezTo>
                  <a:lnTo>
                    <a:pt x="5861955" y="881772"/>
                  </a:lnTo>
                  <a:cubicBezTo>
                    <a:pt x="5861955" y="948589"/>
                    <a:pt x="5861955" y="1015405"/>
                    <a:pt x="5828575" y="1048813"/>
                  </a:cubicBezTo>
                  <a:cubicBezTo>
                    <a:pt x="5761814" y="1215854"/>
                    <a:pt x="5661672" y="1082221"/>
                    <a:pt x="5528151" y="1048813"/>
                  </a:cubicBezTo>
                  <a:cubicBezTo>
                    <a:pt x="5327868" y="1015405"/>
                    <a:pt x="5027444" y="1015405"/>
                    <a:pt x="4827161" y="1048813"/>
                  </a:cubicBezTo>
                  <a:cubicBezTo>
                    <a:pt x="4727019" y="1082221"/>
                    <a:pt x="4626878" y="1082221"/>
                    <a:pt x="4560117" y="1182446"/>
                  </a:cubicBezTo>
                  <a:cubicBezTo>
                    <a:pt x="4526736" y="1316079"/>
                    <a:pt x="4459976" y="1382895"/>
                    <a:pt x="4326454" y="1382895"/>
                  </a:cubicBezTo>
                  <a:cubicBezTo>
                    <a:pt x="4259693" y="1416303"/>
                    <a:pt x="4192932" y="1382895"/>
                    <a:pt x="4126171" y="1449711"/>
                  </a:cubicBezTo>
                  <a:cubicBezTo>
                    <a:pt x="4092791" y="1483119"/>
                    <a:pt x="4059410" y="1549936"/>
                    <a:pt x="3992649" y="1583344"/>
                  </a:cubicBezTo>
                  <a:lnTo>
                    <a:pt x="3825747" y="1583344"/>
                  </a:lnTo>
                  <a:cubicBezTo>
                    <a:pt x="3758986" y="1549936"/>
                    <a:pt x="3758986" y="1516528"/>
                    <a:pt x="3725606" y="1483120"/>
                  </a:cubicBezTo>
                  <a:cubicBezTo>
                    <a:pt x="3625464" y="1416303"/>
                    <a:pt x="3525323" y="1382895"/>
                    <a:pt x="3391801" y="1416303"/>
                  </a:cubicBezTo>
                  <a:cubicBezTo>
                    <a:pt x="3291660" y="1449711"/>
                    <a:pt x="3158138" y="1483120"/>
                    <a:pt x="3124758" y="1583344"/>
                  </a:cubicBezTo>
                  <a:cubicBezTo>
                    <a:pt x="2991236" y="1583344"/>
                    <a:pt x="2824333" y="1683569"/>
                    <a:pt x="2757572" y="1783793"/>
                  </a:cubicBezTo>
                  <a:cubicBezTo>
                    <a:pt x="2724192" y="1850610"/>
                    <a:pt x="2724192" y="1884018"/>
                    <a:pt x="2624050" y="1917426"/>
                  </a:cubicBezTo>
                  <a:cubicBezTo>
                    <a:pt x="2624050" y="1917426"/>
                    <a:pt x="2605274" y="1917426"/>
                    <a:pt x="2595886" y="1931520"/>
                  </a:cubicBezTo>
                  <a:lnTo>
                    <a:pt x="2590696" y="1950736"/>
                  </a:lnTo>
                  <a:lnTo>
                    <a:pt x="2617888" y="1994853"/>
                  </a:lnTo>
                  <a:cubicBezTo>
                    <a:pt x="2625748" y="2035718"/>
                    <a:pt x="2581733" y="2067154"/>
                    <a:pt x="2556581" y="2117449"/>
                  </a:cubicBezTo>
                  <a:cubicBezTo>
                    <a:pt x="2523045" y="2251573"/>
                    <a:pt x="2556581" y="2318634"/>
                    <a:pt x="2556581" y="2452757"/>
                  </a:cubicBezTo>
                  <a:cubicBezTo>
                    <a:pt x="2556581" y="2486288"/>
                    <a:pt x="2523045" y="2553350"/>
                    <a:pt x="2523045" y="2586880"/>
                  </a:cubicBezTo>
                  <a:cubicBezTo>
                    <a:pt x="2489510" y="2586881"/>
                    <a:pt x="2422438" y="2620411"/>
                    <a:pt x="2388903" y="2620411"/>
                  </a:cubicBezTo>
                  <a:cubicBezTo>
                    <a:pt x="2288295" y="2653942"/>
                    <a:pt x="2187688" y="2653942"/>
                    <a:pt x="2087081" y="2653942"/>
                  </a:cubicBezTo>
                  <a:cubicBezTo>
                    <a:pt x="1986474" y="2653942"/>
                    <a:pt x="1919403" y="2653942"/>
                    <a:pt x="1852331" y="2721004"/>
                  </a:cubicBezTo>
                  <a:cubicBezTo>
                    <a:pt x="1785260" y="2821596"/>
                    <a:pt x="1751724" y="2821596"/>
                    <a:pt x="1617581" y="2821596"/>
                  </a:cubicBezTo>
                  <a:lnTo>
                    <a:pt x="1483438" y="2821596"/>
                  </a:lnTo>
                  <a:cubicBezTo>
                    <a:pt x="1416367" y="2855127"/>
                    <a:pt x="1382832" y="2855127"/>
                    <a:pt x="1349296" y="2888657"/>
                  </a:cubicBezTo>
                  <a:cubicBezTo>
                    <a:pt x="1248688" y="2922189"/>
                    <a:pt x="1215153" y="2821596"/>
                    <a:pt x="1081009" y="2922189"/>
                  </a:cubicBezTo>
                  <a:cubicBezTo>
                    <a:pt x="1047474" y="2922189"/>
                    <a:pt x="1013938" y="2955719"/>
                    <a:pt x="946867" y="2955719"/>
                  </a:cubicBezTo>
                  <a:cubicBezTo>
                    <a:pt x="913331" y="2955719"/>
                    <a:pt x="879795" y="2922188"/>
                    <a:pt x="846259" y="2922188"/>
                  </a:cubicBezTo>
                  <a:cubicBezTo>
                    <a:pt x="712117" y="2888658"/>
                    <a:pt x="712117" y="2989250"/>
                    <a:pt x="678581" y="3056312"/>
                  </a:cubicBezTo>
                  <a:cubicBezTo>
                    <a:pt x="611509" y="3190435"/>
                    <a:pt x="544438" y="3056312"/>
                    <a:pt x="410296" y="3123373"/>
                  </a:cubicBezTo>
                  <a:cubicBezTo>
                    <a:pt x="359992" y="3135947"/>
                    <a:pt x="328553" y="3181528"/>
                    <a:pt x="303597" y="3238897"/>
                  </a:cubicBezTo>
                  <a:lnTo>
                    <a:pt x="283728" y="3290605"/>
                  </a:lnTo>
                  <a:lnTo>
                    <a:pt x="0" y="2301128"/>
                  </a:lnTo>
                  <a:lnTo>
                    <a:pt x="24897" y="2316670"/>
                  </a:lnTo>
                  <a:cubicBezTo>
                    <a:pt x="144106" y="2376266"/>
                    <a:pt x="276153" y="2339591"/>
                    <a:pt x="510902" y="2251573"/>
                  </a:cubicBezTo>
                  <a:cubicBezTo>
                    <a:pt x="745652" y="2150981"/>
                    <a:pt x="1215153" y="2016857"/>
                    <a:pt x="1382831" y="2083919"/>
                  </a:cubicBezTo>
                  <a:cubicBezTo>
                    <a:pt x="1550509" y="2150981"/>
                    <a:pt x="1818795" y="2218042"/>
                    <a:pt x="1986474" y="2016857"/>
                  </a:cubicBezTo>
                  <a:cubicBezTo>
                    <a:pt x="2087081" y="1882734"/>
                    <a:pt x="2187688" y="1849203"/>
                    <a:pt x="2254760" y="1782142"/>
                  </a:cubicBezTo>
                  <a:lnTo>
                    <a:pt x="2258152" y="1783498"/>
                  </a:lnTo>
                  <a:lnTo>
                    <a:pt x="2281901" y="1778051"/>
                  </a:lnTo>
                  <a:cubicBezTo>
                    <a:pt x="2306936" y="1767089"/>
                    <a:pt x="2331971" y="1742033"/>
                    <a:pt x="2357007" y="1716977"/>
                  </a:cubicBezTo>
                  <a:cubicBezTo>
                    <a:pt x="2357007" y="1650160"/>
                    <a:pt x="2390387" y="1149038"/>
                    <a:pt x="2357007" y="1015405"/>
                  </a:cubicBezTo>
                  <a:cubicBezTo>
                    <a:pt x="2323626" y="881772"/>
                    <a:pt x="2089963" y="714731"/>
                    <a:pt x="2256865" y="748140"/>
                  </a:cubicBezTo>
                  <a:cubicBezTo>
                    <a:pt x="2423768" y="781548"/>
                    <a:pt x="2557290" y="781548"/>
                    <a:pt x="2690812" y="714731"/>
                  </a:cubicBezTo>
                  <a:cubicBezTo>
                    <a:pt x="2790953" y="647915"/>
                    <a:pt x="3091377" y="380649"/>
                    <a:pt x="3224899" y="313833"/>
                  </a:cubicBezTo>
                  <a:cubicBezTo>
                    <a:pt x="3358420" y="247017"/>
                    <a:pt x="3491942" y="146792"/>
                    <a:pt x="3558703" y="79976"/>
                  </a:cubicBezTo>
                  <a:cubicBezTo>
                    <a:pt x="3571221" y="42391"/>
                    <a:pt x="3597821" y="18901"/>
                    <a:pt x="3631463" y="7744"/>
                  </a:cubicBezTo>
                  <a:close/>
                </a:path>
              </a:pathLst>
            </a:custGeom>
            <a:solidFill>
              <a:schemeClr val="accent6">
                <a:lumMod val="20000"/>
                <a:lumOff val="80000"/>
              </a:schemeClr>
            </a:solidFill>
            <a:ln w="7938" cap="rnd">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ja-JP" altLang="en-US"/>
            </a:p>
          </p:txBody>
        </p:sp>
        <p:grpSp>
          <p:nvGrpSpPr>
            <p:cNvPr id="416" name="グループ化 415">
              <a:extLst>
                <a:ext uri="{FF2B5EF4-FFF2-40B4-BE49-F238E27FC236}">
                  <a16:creationId xmlns:a16="http://schemas.microsoft.com/office/drawing/2014/main" id="{A25B1509-5902-48CD-8836-D770EB2B97ED}"/>
                </a:ext>
              </a:extLst>
            </p:cNvPr>
            <p:cNvGrpSpPr/>
            <p:nvPr/>
          </p:nvGrpSpPr>
          <p:grpSpPr>
            <a:xfrm>
              <a:off x="10176384" y="419805"/>
              <a:ext cx="7859631" cy="6112847"/>
              <a:chOff x="10176384" y="419805"/>
              <a:chExt cx="7859631" cy="6112847"/>
            </a:xfrm>
          </p:grpSpPr>
          <p:sp>
            <p:nvSpPr>
              <p:cNvPr id="417" name="Freeform 45">
                <a:extLst>
                  <a:ext uri="{FF2B5EF4-FFF2-40B4-BE49-F238E27FC236}">
                    <a16:creationId xmlns:a16="http://schemas.microsoft.com/office/drawing/2014/main" id="{CE9BEDE5-A1C3-496B-8334-A2881D2A578B}"/>
                  </a:ext>
                </a:extLst>
              </p:cNvPr>
              <p:cNvSpPr>
                <a:spLocks/>
              </p:cNvSpPr>
              <p:nvPr/>
            </p:nvSpPr>
            <p:spPr bwMode="auto">
              <a:xfrm rot="960000">
                <a:off x="12409175" y="1653785"/>
                <a:ext cx="4950133" cy="3786268"/>
              </a:xfrm>
              <a:custGeom>
                <a:avLst/>
                <a:gdLst>
                  <a:gd name="T0" fmla="*/ 138 w 142"/>
                  <a:gd name="T1" fmla="*/ 60 h 109"/>
                  <a:gd name="T2" fmla="*/ 135 w 142"/>
                  <a:gd name="T3" fmla="*/ 52 h 109"/>
                  <a:gd name="T4" fmla="*/ 139 w 142"/>
                  <a:gd name="T5" fmla="*/ 47 h 109"/>
                  <a:gd name="T6" fmla="*/ 133 w 142"/>
                  <a:gd name="T7" fmla="*/ 38 h 109"/>
                  <a:gd name="T8" fmla="*/ 125 w 142"/>
                  <a:gd name="T9" fmla="*/ 37 h 109"/>
                  <a:gd name="T10" fmla="*/ 126 w 142"/>
                  <a:gd name="T11" fmla="*/ 13 h 109"/>
                  <a:gd name="T12" fmla="*/ 125 w 142"/>
                  <a:gd name="T13" fmla="*/ 3 h 109"/>
                  <a:gd name="T14" fmla="*/ 113 w 142"/>
                  <a:gd name="T15" fmla="*/ 1 h 109"/>
                  <a:gd name="T16" fmla="*/ 103 w 142"/>
                  <a:gd name="T17" fmla="*/ 2 h 109"/>
                  <a:gd name="T18" fmla="*/ 102 w 142"/>
                  <a:gd name="T19" fmla="*/ 7 h 109"/>
                  <a:gd name="T20" fmla="*/ 93 w 142"/>
                  <a:gd name="T21" fmla="*/ 7 h 109"/>
                  <a:gd name="T22" fmla="*/ 72 w 142"/>
                  <a:gd name="T23" fmla="*/ 7 h 109"/>
                  <a:gd name="T24" fmla="*/ 64 w 142"/>
                  <a:gd name="T25" fmla="*/ 11 h 109"/>
                  <a:gd name="T26" fmla="*/ 57 w 142"/>
                  <a:gd name="T27" fmla="*/ 17 h 109"/>
                  <a:gd name="T28" fmla="*/ 51 w 142"/>
                  <a:gd name="T29" fmla="*/ 19 h 109"/>
                  <a:gd name="T30" fmla="*/ 47 w 142"/>
                  <a:gd name="T31" fmla="*/ 23 h 109"/>
                  <a:gd name="T32" fmla="*/ 42 w 142"/>
                  <a:gd name="T33" fmla="*/ 23 h 109"/>
                  <a:gd name="T34" fmla="*/ 39 w 142"/>
                  <a:gd name="T35" fmla="*/ 20 h 109"/>
                  <a:gd name="T36" fmla="*/ 29 w 142"/>
                  <a:gd name="T37" fmla="*/ 18 h 109"/>
                  <a:gd name="T38" fmla="*/ 21 w 142"/>
                  <a:gd name="T39" fmla="*/ 23 h 109"/>
                  <a:gd name="T40" fmla="*/ 10 w 142"/>
                  <a:gd name="T41" fmla="*/ 29 h 109"/>
                  <a:gd name="T42" fmla="*/ 6 w 142"/>
                  <a:gd name="T43" fmla="*/ 33 h 109"/>
                  <a:gd name="T44" fmla="*/ 5 w 142"/>
                  <a:gd name="T45" fmla="*/ 34 h 109"/>
                  <a:gd name="T46" fmla="*/ 5 w 142"/>
                  <a:gd name="T47" fmla="*/ 34 h 109"/>
                  <a:gd name="T48" fmla="*/ 4 w 142"/>
                  <a:gd name="T49" fmla="*/ 39 h 109"/>
                  <a:gd name="T50" fmla="*/ 4 w 142"/>
                  <a:gd name="T51" fmla="*/ 49 h 109"/>
                  <a:gd name="T52" fmla="*/ 4 w 142"/>
                  <a:gd name="T53" fmla="*/ 58 h 109"/>
                  <a:gd name="T54" fmla="*/ 14 w 142"/>
                  <a:gd name="T55" fmla="*/ 60 h 109"/>
                  <a:gd name="T56" fmla="*/ 20 w 142"/>
                  <a:gd name="T57" fmla="*/ 62 h 109"/>
                  <a:gd name="T58" fmla="*/ 26 w 142"/>
                  <a:gd name="T59" fmla="*/ 62 h 109"/>
                  <a:gd name="T60" fmla="*/ 29 w 142"/>
                  <a:gd name="T61" fmla="*/ 66 h 109"/>
                  <a:gd name="T62" fmla="*/ 34 w 142"/>
                  <a:gd name="T63" fmla="*/ 67 h 109"/>
                  <a:gd name="T64" fmla="*/ 41 w 142"/>
                  <a:gd name="T65" fmla="*/ 62 h 109"/>
                  <a:gd name="T66" fmla="*/ 51 w 142"/>
                  <a:gd name="T67" fmla="*/ 66 h 109"/>
                  <a:gd name="T68" fmla="*/ 51 w 142"/>
                  <a:gd name="T69" fmla="*/ 70 h 109"/>
                  <a:gd name="T70" fmla="*/ 54 w 142"/>
                  <a:gd name="T71" fmla="*/ 75 h 109"/>
                  <a:gd name="T72" fmla="*/ 56 w 142"/>
                  <a:gd name="T73" fmla="*/ 84 h 109"/>
                  <a:gd name="T74" fmla="*/ 66 w 142"/>
                  <a:gd name="T75" fmla="*/ 85 h 109"/>
                  <a:gd name="T76" fmla="*/ 69 w 142"/>
                  <a:gd name="T77" fmla="*/ 89 h 109"/>
                  <a:gd name="T78" fmla="*/ 67 w 142"/>
                  <a:gd name="T79" fmla="*/ 93 h 109"/>
                  <a:gd name="T80" fmla="*/ 69 w 142"/>
                  <a:gd name="T81" fmla="*/ 102 h 109"/>
                  <a:gd name="T82" fmla="*/ 73 w 142"/>
                  <a:gd name="T83" fmla="*/ 106 h 109"/>
                  <a:gd name="T84" fmla="*/ 79 w 142"/>
                  <a:gd name="T85" fmla="*/ 106 h 109"/>
                  <a:gd name="T86" fmla="*/ 84 w 142"/>
                  <a:gd name="T87" fmla="*/ 109 h 109"/>
                  <a:gd name="T88" fmla="*/ 89 w 142"/>
                  <a:gd name="T89" fmla="*/ 104 h 109"/>
                  <a:gd name="T90" fmla="*/ 100 w 142"/>
                  <a:gd name="T91" fmla="*/ 90 h 109"/>
                  <a:gd name="T92" fmla="*/ 117 w 142"/>
                  <a:gd name="T93" fmla="*/ 79 h 109"/>
                  <a:gd name="T94" fmla="*/ 135 w 142"/>
                  <a:gd name="T95" fmla="*/ 66 h 109"/>
                  <a:gd name="T96" fmla="*/ 138 w 142"/>
                  <a:gd name="T97"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109">
                    <a:moveTo>
                      <a:pt x="138" y="60"/>
                    </a:moveTo>
                    <a:cubicBezTo>
                      <a:pt x="134" y="59"/>
                      <a:pt x="133" y="55"/>
                      <a:pt x="135" y="52"/>
                    </a:cubicBezTo>
                    <a:cubicBezTo>
                      <a:pt x="138" y="49"/>
                      <a:pt x="142" y="49"/>
                      <a:pt x="139" y="47"/>
                    </a:cubicBezTo>
                    <a:cubicBezTo>
                      <a:pt x="136" y="45"/>
                      <a:pt x="135" y="41"/>
                      <a:pt x="133" y="38"/>
                    </a:cubicBezTo>
                    <a:cubicBezTo>
                      <a:pt x="131" y="35"/>
                      <a:pt x="128" y="38"/>
                      <a:pt x="125" y="37"/>
                    </a:cubicBezTo>
                    <a:cubicBezTo>
                      <a:pt x="121" y="37"/>
                      <a:pt x="124" y="19"/>
                      <a:pt x="126" y="13"/>
                    </a:cubicBezTo>
                    <a:cubicBezTo>
                      <a:pt x="128" y="7"/>
                      <a:pt x="129" y="6"/>
                      <a:pt x="125" y="3"/>
                    </a:cubicBezTo>
                    <a:cubicBezTo>
                      <a:pt x="122" y="1"/>
                      <a:pt x="118" y="0"/>
                      <a:pt x="113" y="1"/>
                    </a:cubicBezTo>
                    <a:cubicBezTo>
                      <a:pt x="109" y="1"/>
                      <a:pt x="106" y="3"/>
                      <a:pt x="103" y="2"/>
                    </a:cubicBezTo>
                    <a:cubicBezTo>
                      <a:pt x="103" y="4"/>
                      <a:pt x="103" y="6"/>
                      <a:pt x="102" y="7"/>
                    </a:cubicBezTo>
                    <a:cubicBezTo>
                      <a:pt x="100" y="12"/>
                      <a:pt x="97" y="8"/>
                      <a:pt x="93" y="7"/>
                    </a:cubicBezTo>
                    <a:cubicBezTo>
                      <a:pt x="87" y="6"/>
                      <a:pt x="78" y="6"/>
                      <a:pt x="72" y="7"/>
                    </a:cubicBezTo>
                    <a:cubicBezTo>
                      <a:pt x="69" y="8"/>
                      <a:pt x="66" y="8"/>
                      <a:pt x="64" y="11"/>
                    </a:cubicBezTo>
                    <a:cubicBezTo>
                      <a:pt x="63" y="15"/>
                      <a:pt x="61" y="17"/>
                      <a:pt x="57" y="17"/>
                    </a:cubicBezTo>
                    <a:cubicBezTo>
                      <a:pt x="55" y="18"/>
                      <a:pt x="53" y="17"/>
                      <a:pt x="51" y="19"/>
                    </a:cubicBezTo>
                    <a:cubicBezTo>
                      <a:pt x="50" y="20"/>
                      <a:pt x="49" y="22"/>
                      <a:pt x="47" y="23"/>
                    </a:cubicBezTo>
                    <a:cubicBezTo>
                      <a:pt x="46" y="23"/>
                      <a:pt x="43" y="23"/>
                      <a:pt x="42" y="23"/>
                    </a:cubicBezTo>
                    <a:cubicBezTo>
                      <a:pt x="40" y="22"/>
                      <a:pt x="40" y="21"/>
                      <a:pt x="39" y="20"/>
                    </a:cubicBezTo>
                    <a:cubicBezTo>
                      <a:pt x="36" y="18"/>
                      <a:pt x="33" y="17"/>
                      <a:pt x="29" y="18"/>
                    </a:cubicBezTo>
                    <a:cubicBezTo>
                      <a:pt x="26" y="19"/>
                      <a:pt x="22" y="20"/>
                      <a:pt x="21" y="23"/>
                    </a:cubicBezTo>
                    <a:cubicBezTo>
                      <a:pt x="17" y="23"/>
                      <a:pt x="12" y="26"/>
                      <a:pt x="10" y="29"/>
                    </a:cubicBezTo>
                    <a:cubicBezTo>
                      <a:pt x="9" y="31"/>
                      <a:pt x="9" y="32"/>
                      <a:pt x="6" y="33"/>
                    </a:cubicBezTo>
                    <a:cubicBezTo>
                      <a:pt x="6" y="33"/>
                      <a:pt x="5" y="33"/>
                      <a:pt x="5" y="34"/>
                    </a:cubicBezTo>
                    <a:cubicBezTo>
                      <a:pt x="5" y="34"/>
                      <a:pt x="5" y="34"/>
                      <a:pt x="5" y="34"/>
                    </a:cubicBezTo>
                    <a:cubicBezTo>
                      <a:pt x="7" y="36"/>
                      <a:pt x="5" y="37"/>
                      <a:pt x="4" y="39"/>
                    </a:cubicBezTo>
                    <a:cubicBezTo>
                      <a:pt x="3" y="43"/>
                      <a:pt x="4" y="45"/>
                      <a:pt x="4" y="49"/>
                    </a:cubicBezTo>
                    <a:cubicBezTo>
                      <a:pt x="4" y="53"/>
                      <a:pt x="0" y="55"/>
                      <a:pt x="4" y="58"/>
                    </a:cubicBezTo>
                    <a:cubicBezTo>
                      <a:pt x="7" y="61"/>
                      <a:pt x="10" y="60"/>
                      <a:pt x="14" y="60"/>
                    </a:cubicBezTo>
                    <a:cubicBezTo>
                      <a:pt x="16" y="61"/>
                      <a:pt x="18" y="62"/>
                      <a:pt x="20" y="62"/>
                    </a:cubicBezTo>
                    <a:cubicBezTo>
                      <a:pt x="23" y="62"/>
                      <a:pt x="23" y="61"/>
                      <a:pt x="26" y="62"/>
                    </a:cubicBezTo>
                    <a:cubicBezTo>
                      <a:pt x="27" y="63"/>
                      <a:pt x="28" y="65"/>
                      <a:pt x="29" y="66"/>
                    </a:cubicBezTo>
                    <a:cubicBezTo>
                      <a:pt x="30" y="67"/>
                      <a:pt x="33" y="67"/>
                      <a:pt x="34" y="67"/>
                    </a:cubicBezTo>
                    <a:cubicBezTo>
                      <a:pt x="41" y="68"/>
                      <a:pt x="37" y="64"/>
                      <a:pt x="41" y="62"/>
                    </a:cubicBezTo>
                    <a:cubicBezTo>
                      <a:pt x="44" y="61"/>
                      <a:pt x="50" y="64"/>
                      <a:pt x="51" y="66"/>
                    </a:cubicBezTo>
                    <a:cubicBezTo>
                      <a:pt x="52" y="67"/>
                      <a:pt x="51" y="69"/>
                      <a:pt x="51" y="70"/>
                    </a:cubicBezTo>
                    <a:cubicBezTo>
                      <a:pt x="52" y="72"/>
                      <a:pt x="53" y="73"/>
                      <a:pt x="54" y="75"/>
                    </a:cubicBezTo>
                    <a:cubicBezTo>
                      <a:pt x="54" y="79"/>
                      <a:pt x="52" y="82"/>
                      <a:pt x="56" y="84"/>
                    </a:cubicBezTo>
                    <a:cubicBezTo>
                      <a:pt x="59" y="85"/>
                      <a:pt x="63" y="84"/>
                      <a:pt x="66" y="85"/>
                    </a:cubicBezTo>
                    <a:cubicBezTo>
                      <a:pt x="68" y="86"/>
                      <a:pt x="69" y="87"/>
                      <a:pt x="69" y="89"/>
                    </a:cubicBezTo>
                    <a:cubicBezTo>
                      <a:pt x="70" y="92"/>
                      <a:pt x="69" y="91"/>
                      <a:pt x="67" y="93"/>
                    </a:cubicBezTo>
                    <a:cubicBezTo>
                      <a:pt x="64" y="97"/>
                      <a:pt x="67" y="98"/>
                      <a:pt x="69" y="102"/>
                    </a:cubicBezTo>
                    <a:cubicBezTo>
                      <a:pt x="71" y="104"/>
                      <a:pt x="71" y="105"/>
                      <a:pt x="73" y="106"/>
                    </a:cubicBezTo>
                    <a:cubicBezTo>
                      <a:pt x="75" y="106"/>
                      <a:pt x="77" y="106"/>
                      <a:pt x="79" y="106"/>
                    </a:cubicBezTo>
                    <a:cubicBezTo>
                      <a:pt x="81" y="106"/>
                      <a:pt x="83" y="108"/>
                      <a:pt x="84" y="109"/>
                    </a:cubicBezTo>
                    <a:cubicBezTo>
                      <a:pt x="86" y="107"/>
                      <a:pt x="88" y="105"/>
                      <a:pt x="89" y="104"/>
                    </a:cubicBezTo>
                    <a:cubicBezTo>
                      <a:pt x="92" y="100"/>
                      <a:pt x="95" y="95"/>
                      <a:pt x="100" y="90"/>
                    </a:cubicBezTo>
                    <a:cubicBezTo>
                      <a:pt x="105" y="86"/>
                      <a:pt x="112" y="83"/>
                      <a:pt x="117" y="79"/>
                    </a:cubicBezTo>
                    <a:cubicBezTo>
                      <a:pt x="121" y="75"/>
                      <a:pt x="129" y="69"/>
                      <a:pt x="135" y="66"/>
                    </a:cubicBezTo>
                    <a:cubicBezTo>
                      <a:pt x="142" y="63"/>
                      <a:pt x="142" y="60"/>
                      <a:pt x="138" y="60"/>
                    </a:cubicBezTo>
                    <a:close/>
                  </a:path>
                </a:pathLst>
              </a:custGeom>
              <a:solidFill>
                <a:schemeClr val="accent6">
                  <a:lumMod val="60000"/>
                  <a:lumOff val="40000"/>
                </a:schemeClr>
              </a:solidFill>
              <a:ln w="15875" cap="rnd">
                <a:solidFill>
                  <a:schemeClr val="accent6">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420" name="グループ化 419">
                <a:extLst>
                  <a:ext uri="{FF2B5EF4-FFF2-40B4-BE49-F238E27FC236}">
                    <a16:creationId xmlns:a16="http://schemas.microsoft.com/office/drawing/2014/main" id="{47A452A7-B78E-4844-9BD9-07C2BB3229B2}"/>
                  </a:ext>
                </a:extLst>
              </p:cNvPr>
              <p:cNvGrpSpPr/>
              <p:nvPr/>
            </p:nvGrpSpPr>
            <p:grpSpPr>
              <a:xfrm rot="-960000">
                <a:off x="13598112" y="1019350"/>
                <a:ext cx="936001" cy="47144"/>
                <a:chOff x="1106123" y="1021374"/>
                <a:chExt cx="936001" cy="47144"/>
              </a:xfrm>
              <a:effectLst>
                <a:glow rad="50800">
                  <a:schemeClr val="bg1">
                    <a:alpha val="80000"/>
                  </a:schemeClr>
                </a:glow>
              </a:effectLst>
            </p:grpSpPr>
            <p:cxnSp>
              <p:nvCxnSpPr>
                <p:cNvPr id="735" name="直線コネクタ 734">
                  <a:extLst>
                    <a:ext uri="{FF2B5EF4-FFF2-40B4-BE49-F238E27FC236}">
                      <a16:creationId xmlns:a16="http://schemas.microsoft.com/office/drawing/2014/main" id="{995CC02A-A6CC-4DEE-A69C-A8FA759AD162}"/>
                    </a:ext>
                  </a:extLst>
                </p:cNvPr>
                <p:cNvCxnSpPr/>
                <p:nvPr/>
              </p:nvCxnSpPr>
              <p:spPr>
                <a:xfrm>
                  <a:off x="1106124" y="1021374"/>
                  <a:ext cx="93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6" name="直線コネクタ 735">
                  <a:extLst>
                    <a:ext uri="{FF2B5EF4-FFF2-40B4-BE49-F238E27FC236}">
                      <a16:creationId xmlns:a16="http://schemas.microsoft.com/office/drawing/2014/main" id="{110AAD81-5E4E-4D58-857E-E83D24367006}"/>
                    </a:ext>
                  </a:extLst>
                </p:cNvPr>
                <p:cNvCxnSpPr/>
                <p:nvPr/>
              </p:nvCxnSpPr>
              <p:spPr>
                <a:xfrm>
                  <a:off x="1106123" y="1068518"/>
                  <a:ext cx="93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7" name="正方形/長方形 736">
                  <a:extLst>
                    <a:ext uri="{FF2B5EF4-FFF2-40B4-BE49-F238E27FC236}">
                      <a16:creationId xmlns:a16="http://schemas.microsoft.com/office/drawing/2014/main" id="{5442D95D-8EDF-4CC0-826C-246BBBEF427E}"/>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8" name="正方形/長方形 737">
                  <a:extLst>
                    <a:ext uri="{FF2B5EF4-FFF2-40B4-BE49-F238E27FC236}">
                      <a16:creationId xmlns:a16="http://schemas.microsoft.com/office/drawing/2014/main" id="{907017EE-4743-42A6-ABE2-596513A18E73}"/>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9" name="正方形/長方形 738">
                  <a:extLst>
                    <a:ext uri="{FF2B5EF4-FFF2-40B4-BE49-F238E27FC236}">
                      <a16:creationId xmlns:a16="http://schemas.microsoft.com/office/drawing/2014/main" id="{58CAD1C1-40DF-4922-B156-A6A1D5E6CF71}"/>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0" name="正方形/長方形 739">
                  <a:extLst>
                    <a:ext uri="{FF2B5EF4-FFF2-40B4-BE49-F238E27FC236}">
                      <a16:creationId xmlns:a16="http://schemas.microsoft.com/office/drawing/2014/main" id="{13922662-5D56-4668-9C1D-8B5B8CB52E53}"/>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1" name="正方形/長方形 740">
                  <a:extLst>
                    <a:ext uri="{FF2B5EF4-FFF2-40B4-BE49-F238E27FC236}">
                      <a16:creationId xmlns:a16="http://schemas.microsoft.com/office/drawing/2014/main" id="{6D071FBF-9485-47E9-8913-F35F00CB2CC7}"/>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1" name="グループ化 420">
                <a:extLst>
                  <a:ext uri="{FF2B5EF4-FFF2-40B4-BE49-F238E27FC236}">
                    <a16:creationId xmlns:a16="http://schemas.microsoft.com/office/drawing/2014/main" id="{6BA03925-B457-4240-A3F0-399F7AD377D3}"/>
                  </a:ext>
                </a:extLst>
              </p:cNvPr>
              <p:cNvGrpSpPr/>
              <p:nvPr/>
            </p:nvGrpSpPr>
            <p:grpSpPr>
              <a:xfrm rot="3600000">
                <a:off x="15821730" y="2823089"/>
                <a:ext cx="576003" cy="47147"/>
                <a:chOff x="1106122" y="1021374"/>
                <a:chExt cx="576003" cy="47147"/>
              </a:xfrm>
              <a:effectLst>
                <a:glow rad="50800">
                  <a:schemeClr val="bg1">
                    <a:alpha val="80000"/>
                  </a:schemeClr>
                </a:glow>
              </a:effectLst>
            </p:grpSpPr>
            <p:cxnSp>
              <p:nvCxnSpPr>
                <p:cNvPr id="730" name="直線コネクタ 729">
                  <a:extLst>
                    <a:ext uri="{FF2B5EF4-FFF2-40B4-BE49-F238E27FC236}">
                      <a16:creationId xmlns:a16="http://schemas.microsoft.com/office/drawing/2014/main" id="{79A0F65E-2B07-4AEA-99B8-87E152F98AA6}"/>
                    </a:ext>
                  </a:extLst>
                </p:cNvPr>
                <p:cNvCxnSpPr/>
                <p:nvPr/>
              </p:nvCxnSpPr>
              <p:spPr>
                <a:xfrm>
                  <a:off x="1106122" y="1021374"/>
                  <a:ext cx="57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1" name="直線コネクタ 730">
                  <a:extLst>
                    <a:ext uri="{FF2B5EF4-FFF2-40B4-BE49-F238E27FC236}">
                      <a16:creationId xmlns:a16="http://schemas.microsoft.com/office/drawing/2014/main" id="{01839FFC-F96D-4E71-9398-44D82EAA4E02}"/>
                    </a:ext>
                  </a:extLst>
                </p:cNvPr>
                <p:cNvCxnSpPr/>
                <p:nvPr/>
              </p:nvCxnSpPr>
              <p:spPr>
                <a:xfrm>
                  <a:off x="1106125" y="1068521"/>
                  <a:ext cx="57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2" name="正方形/長方形 731">
                  <a:extLst>
                    <a:ext uri="{FF2B5EF4-FFF2-40B4-BE49-F238E27FC236}">
                      <a16:creationId xmlns:a16="http://schemas.microsoft.com/office/drawing/2014/main" id="{6A79DF99-C671-4683-9EFB-EFF66A557DF2}"/>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3" name="正方形/長方形 732">
                  <a:extLst>
                    <a:ext uri="{FF2B5EF4-FFF2-40B4-BE49-F238E27FC236}">
                      <a16:creationId xmlns:a16="http://schemas.microsoft.com/office/drawing/2014/main" id="{22DA688C-75B1-4122-B818-0B8B66BD5E46}"/>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4" name="正方形/長方形 733">
                  <a:extLst>
                    <a:ext uri="{FF2B5EF4-FFF2-40B4-BE49-F238E27FC236}">
                      <a16:creationId xmlns:a16="http://schemas.microsoft.com/office/drawing/2014/main" id="{BF067BB4-66A9-4A7D-B2B3-BAD28F1A4447}"/>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2" name="テキスト ボックス 421">
                <a:extLst>
                  <a:ext uri="{FF2B5EF4-FFF2-40B4-BE49-F238E27FC236}">
                    <a16:creationId xmlns:a16="http://schemas.microsoft.com/office/drawing/2014/main" id="{ACD57580-6469-4FFA-B324-B0F9D71FDFA7}"/>
                  </a:ext>
                </a:extLst>
              </p:cNvPr>
              <p:cNvSpPr txBox="1"/>
              <p:nvPr/>
            </p:nvSpPr>
            <p:spPr>
              <a:xfrm>
                <a:off x="13000623" y="1034996"/>
                <a:ext cx="432000" cy="184666"/>
              </a:xfrm>
              <a:prstGeom prst="rect">
                <a:avLst/>
              </a:prstGeom>
              <a:noFill/>
            </p:spPr>
            <p:txBody>
              <a:bodyPr wrap="square" lIns="0" tIns="0" rIns="0" bIns="0" rtlCol="0">
                <a:spAutoFit/>
              </a:bodyPr>
              <a:lstStyle/>
              <a:p>
                <a:pPr algn="ctr"/>
                <a:r>
                  <a:rPr kumimoji="1" lang="ja-JP" altLang="en-US" sz="1200" dirty="0">
                    <a:effectLst>
                      <a:glow rad="76200">
                        <a:schemeClr val="bg1"/>
                      </a:glow>
                    </a:effectLst>
                    <a:latin typeface="BIZ UDPゴシック" panose="020B0400000000000000" pitchFamily="50" charset="-128"/>
                    <a:ea typeface="BIZ UDPゴシック" panose="020B0400000000000000" pitchFamily="50" charset="-128"/>
                  </a:rPr>
                  <a:t>坂出</a:t>
                </a:r>
              </a:p>
            </p:txBody>
          </p:sp>
          <p:sp>
            <p:nvSpPr>
              <p:cNvPr id="423" name="テキスト ボックス 422">
                <a:extLst>
                  <a:ext uri="{FF2B5EF4-FFF2-40B4-BE49-F238E27FC236}">
                    <a16:creationId xmlns:a16="http://schemas.microsoft.com/office/drawing/2014/main" id="{9D3A6780-CAF3-4147-9BB3-10193799859A}"/>
                  </a:ext>
                </a:extLst>
              </p:cNvPr>
              <p:cNvSpPr txBox="1"/>
              <p:nvPr/>
            </p:nvSpPr>
            <p:spPr>
              <a:xfrm>
                <a:off x="14296334" y="582067"/>
                <a:ext cx="432000" cy="184666"/>
              </a:xfrm>
              <a:prstGeom prst="rect">
                <a:avLst/>
              </a:prstGeom>
              <a:noFill/>
            </p:spPr>
            <p:txBody>
              <a:bodyPr wrap="square" lIns="0" tIns="0" rIns="0" bIns="0" rtlCol="0">
                <a:spAutoFit/>
              </a:bodyPr>
              <a:lstStyle/>
              <a:p>
                <a:pPr algn="ctr"/>
                <a:r>
                  <a:rPr kumimoji="1" lang="ja-JP" altLang="en-US" sz="1200" dirty="0">
                    <a:effectLst>
                      <a:glow rad="76200">
                        <a:schemeClr val="bg1"/>
                      </a:glow>
                    </a:effectLst>
                    <a:latin typeface="BIZ UDPゴシック" panose="020B0400000000000000" pitchFamily="50" charset="-128"/>
                    <a:ea typeface="BIZ UDPゴシック" panose="020B0400000000000000" pitchFamily="50" charset="-128"/>
                  </a:rPr>
                  <a:t>高松</a:t>
                </a:r>
              </a:p>
            </p:txBody>
          </p:sp>
          <p:sp>
            <p:nvSpPr>
              <p:cNvPr id="424" name="テキスト ボックス 423">
                <a:extLst>
                  <a:ext uri="{FF2B5EF4-FFF2-40B4-BE49-F238E27FC236}">
                    <a16:creationId xmlns:a16="http://schemas.microsoft.com/office/drawing/2014/main" id="{27EF3D95-7300-45F3-B222-9401A35996D1}"/>
                  </a:ext>
                </a:extLst>
              </p:cNvPr>
              <p:cNvSpPr txBox="1"/>
              <p:nvPr/>
            </p:nvSpPr>
            <p:spPr>
              <a:xfrm>
                <a:off x="15299463" y="2492399"/>
                <a:ext cx="432000" cy="246221"/>
              </a:xfrm>
              <a:prstGeom prst="rect">
                <a:avLst/>
              </a:prstGeom>
              <a:noFill/>
            </p:spPr>
            <p:txBody>
              <a:bodyPr wrap="square" lIns="0" tIns="0" rIns="0" bIns="0" rtlCol="0">
                <a:spAutoFit/>
              </a:bodyPr>
              <a:lstStyle/>
              <a:p>
                <a:pPr algn="ctr"/>
                <a:r>
                  <a:rPr kumimoji="1" lang="ja-JP" altLang="en-US" sz="1600" dirty="0">
                    <a:effectLst>
                      <a:glow rad="76200">
                        <a:schemeClr val="bg1"/>
                      </a:glow>
                    </a:effectLst>
                    <a:latin typeface="BIZ UDPゴシック" panose="020B0400000000000000" pitchFamily="50" charset="-128"/>
                    <a:ea typeface="BIZ UDPゴシック" panose="020B0400000000000000" pitchFamily="50" charset="-128"/>
                  </a:rPr>
                  <a:t>池谷</a:t>
                </a:r>
              </a:p>
            </p:txBody>
          </p:sp>
          <p:sp>
            <p:nvSpPr>
              <p:cNvPr id="425" name="テキスト ボックス 424">
                <a:extLst>
                  <a:ext uri="{FF2B5EF4-FFF2-40B4-BE49-F238E27FC236}">
                    <a16:creationId xmlns:a16="http://schemas.microsoft.com/office/drawing/2014/main" id="{8C1C21E2-EA0C-4ADD-9F29-70DDDFDA8B81}"/>
                  </a:ext>
                </a:extLst>
              </p:cNvPr>
              <p:cNvSpPr txBox="1"/>
              <p:nvPr/>
            </p:nvSpPr>
            <p:spPr>
              <a:xfrm>
                <a:off x="15860902" y="3242813"/>
                <a:ext cx="432000" cy="246221"/>
              </a:xfrm>
              <a:prstGeom prst="rect">
                <a:avLst/>
              </a:prstGeom>
              <a:noFill/>
            </p:spPr>
            <p:txBody>
              <a:bodyPr wrap="square" lIns="0" tIns="0" rIns="0" bIns="0" rtlCol="0">
                <a:spAutoFit/>
              </a:bodyPr>
              <a:lstStyle/>
              <a:p>
                <a:pPr algn="ctr"/>
                <a:r>
                  <a:rPr kumimoji="1" lang="ja-JP" altLang="en-US" sz="1600" dirty="0">
                    <a:effectLst>
                      <a:glow rad="76200">
                        <a:schemeClr val="bg1"/>
                      </a:glow>
                    </a:effectLst>
                    <a:latin typeface="BIZ UDPゴシック" panose="020B0400000000000000" pitchFamily="50" charset="-128"/>
                    <a:ea typeface="BIZ UDPゴシック" panose="020B0400000000000000" pitchFamily="50" charset="-128"/>
                  </a:rPr>
                  <a:t>徳島</a:t>
                </a:r>
              </a:p>
            </p:txBody>
          </p:sp>
          <p:grpSp>
            <p:nvGrpSpPr>
              <p:cNvPr id="426" name="グループ化 425">
                <a:extLst>
                  <a:ext uri="{FF2B5EF4-FFF2-40B4-BE49-F238E27FC236}">
                    <a16:creationId xmlns:a16="http://schemas.microsoft.com/office/drawing/2014/main" id="{CE72091C-0C85-41E6-A0FC-F2F9CB8A5710}"/>
                  </a:ext>
                </a:extLst>
              </p:cNvPr>
              <p:cNvGrpSpPr/>
              <p:nvPr/>
            </p:nvGrpSpPr>
            <p:grpSpPr>
              <a:xfrm rot="180000">
                <a:off x="15971534" y="2579292"/>
                <a:ext cx="1116023" cy="47142"/>
                <a:chOff x="1106123" y="1021379"/>
                <a:chExt cx="1116023" cy="47142"/>
              </a:xfrm>
              <a:effectLst>
                <a:glow rad="50800">
                  <a:schemeClr val="bg1">
                    <a:alpha val="80000"/>
                  </a:schemeClr>
                </a:glow>
              </a:effectLst>
            </p:grpSpPr>
            <p:cxnSp>
              <p:nvCxnSpPr>
                <p:cNvPr id="722" name="直線コネクタ 721">
                  <a:extLst>
                    <a:ext uri="{FF2B5EF4-FFF2-40B4-BE49-F238E27FC236}">
                      <a16:creationId xmlns:a16="http://schemas.microsoft.com/office/drawing/2014/main" id="{4CBF64AA-1FAB-4F76-8FA8-9A3204F61B50}"/>
                    </a:ext>
                  </a:extLst>
                </p:cNvPr>
                <p:cNvCxnSpPr/>
                <p:nvPr/>
              </p:nvCxnSpPr>
              <p:spPr>
                <a:xfrm>
                  <a:off x="1106146" y="1021380"/>
                  <a:ext cx="111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3" name="直線コネクタ 722">
                  <a:extLst>
                    <a:ext uri="{FF2B5EF4-FFF2-40B4-BE49-F238E27FC236}">
                      <a16:creationId xmlns:a16="http://schemas.microsoft.com/office/drawing/2014/main" id="{B866632F-A447-4F92-A4AC-C7E07DBE0B82}"/>
                    </a:ext>
                  </a:extLst>
                </p:cNvPr>
                <p:cNvCxnSpPr/>
                <p:nvPr/>
              </p:nvCxnSpPr>
              <p:spPr>
                <a:xfrm>
                  <a:off x="1106123" y="1068521"/>
                  <a:ext cx="111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4" name="正方形/長方形 723">
                  <a:extLst>
                    <a:ext uri="{FF2B5EF4-FFF2-40B4-BE49-F238E27FC236}">
                      <a16:creationId xmlns:a16="http://schemas.microsoft.com/office/drawing/2014/main" id="{5A7675FC-255D-46D0-BFF1-5A731AF5DEAF}"/>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5" name="正方形/長方形 724">
                  <a:extLst>
                    <a:ext uri="{FF2B5EF4-FFF2-40B4-BE49-F238E27FC236}">
                      <a16:creationId xmlns:a16="http://schemas.microsoft.com/office/drawing/2014/main" id="{04A3D433-6104-43C2-83FE-B72125149693}"/>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6" name="正方形/長方形 725">
                  <a:extLst>
                    <a:ext uri="{FF2B5EF4-FFF2-40B4-BE49-F238E27FC236}">
                      <a16:creationId xmlns:a16="http://schemas.microsoft.com/office/drawing/2014/main" id="{0CDDDF56-D20B-4345-9953-36B15EDFA89C}"/>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7" name="正方形/長方形 726">
                  <a:extLst>
                    <a:ext uri="{FF2B5EF4-FFF2-40B4-BE49-F238E27FC236}">
                      <a16:creationId xmlns:a16="http://schemas.microsoft.com/office/drawing/2014/main" id="{B1DB9B3A-B7A2-4151-9FCA-EED51301AA2D}"/>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8" name="正方形/長方形 727">
                  <a:extLst>
                    <a:ext uri="{FF2B5EF4-FFF2-40B4-BE49-F238E27FC236}">
                      <a16:creationId xmlns:a16="http://schemas.microsoft.com/office/drawing/2014/main" id="{94E971FC-6F77-4BF1-90EC-5B36ABF0D58B}"/>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9" name="正方形/長方形 728">
                  <a:extLst>
                    <a:ext uri="{FF2B5EF4-FFF2-40B4-BE49-F238E27FC236}">
                      <a16:creationId xmlns:a16="http://schemas.microsoft.com/office/drawing/2014/main" id="{A4D7B839-D27A-4D44-B122-A392DACFDCE7}"/>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7" name="グループ化 426">
                <a:extLst>
                  <a:ext uri="{FF2B5EF4-FFF2-40B4-BE49-F238E27FC236}">
                    <a16:creationId xmlns:a16="http://schemas.microsoft.com/office/drawing/2014/main" id="{1AF6707D-F72E-4FDE-80C3-0C307D329085}"/>
                  </a:ext>
                </a:extLst>
              </p:cNvPr>
              <p:cNvGrpSpPr/>
              <p:nvPr/>
            </p:nvGrpSpPr>
            <p:grpSpPr>
              <a:xfrm rot="19980000">
                <a:off x="15531886" y="4244192"/>
                <a:ext cx="1368000" cy="47142"/>
                <a:chOff x="1106123" y="1021378"/>
                <a:chExt cx="1368000" cy="47142"/>
              </a:xfrm>
              <a:effectLst>
                <a:glow rad="50800">
                  <a:schemeClr val="bg1">
                    <a:alpha val="80000"/>
                  </a:schemeClr>
                </a:glow>
              </a:effectLst>
            </p:grpSpPr>
            <p:cxnSp>
              <p:nvCxnSpPr>
                <p:cNvPr id="713" name="直線コネクタ 712">
                  <a:extLst>
                    <a:ext uri="{FF2B5EF4-FFF2-40B4-BE49-F238E27FC236}">
                      <a16:creationId xmlns:a16="http://schemas.microsoft.com/office/drawing/2014/main" id="{E9F5B8F7-6C41-4FD4-894C-4AE04ED447DE}"/>
                    </a:ext>
                  </a:extLst>
                </p:cNvPr>
                <p:cNvCxnSpPr/>
                <p:nvPr/>
              </p:nvCxnSpPr>
              <p:spPr>
                <a:xfrm>
                  <a:off x="1106123" y="1021378"/>
                  <a:ext cx="1368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4" name="直線コネクタ 713">
                  <a:extLst>
                    <a:ext uri="{FF2B5EF4-FFF2-40B4-BE49-F238E27FC236}">
                      <a16:creationId xmlns:a16="http://schemas.microsoft.com/office/drawing/2014/main" id="{838CC280-0A92-4933-92D7-3F6987E465F1}"/>
                    </a:ext>
                  </a:extLst>
                </p:cNvPr>
                <p:cNvCxnSpPr/>
                <p:nvPr/>
              </p:nvCxnSpPr>
              <p:spPr>
                <a:xfrm>
                  <a:off x="1106123" y="1068520"/>
                  <a:ext cx="1368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5" name="正方形/長方形 714">
                  <a:extLst>
                    <a:ext uri="{FF2B5EF4-FFF2-40B4-BE49-F238E27FC236}">
                      <a16:creationId xmlns:a16="http://schemas.microsoft.com/office/drawing/2014/main" id="{6D2E2840-A6BF-4783-B3F3-F5A54372E3E4}"/>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6" name="正方形/長方形 715">
                  <a:extLst>
                    <a:ext uri="{FF2B5EF4-FFF2-40B4-BE49-F238E27FC236}">
                      <a16:creationId xmlns:a16="http://schemas.microsoft.com/office/drawing/2014/main" id="{4A9A0CAE-FAE2-41BB-9B64-8509F4C9E84B}"/>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 name="正方形/長方形 716">
                  <a:extLst>
                    <a:ext uri="{FF2B5EF4-FFF2-40B4-BE49-F238E27FC236}">
                      <a16:creationId xmlns:a16="http://schemas.microsoft.com/office/drawing/2014/main" id="{93ABB22D-0292-439A-8247-A94AB6DC01B8}"/>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8" name="正方形/長方形 717">
                  <a:extLst>
                    <a:ext uri="{FF2B5EF4-FFF2-40B4-BE49-F238E27FC236}">
                      <a16:creationId xmlns:a16="http://schemas.microsoft.com/office/drawing/2014/main" id="{123C8ABB-D2BF-4228-B5F5-FAE66A12F3CD}"/>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9" name="正方形/長方形 718">
                  <a:extLst>
                    <a:ext uri="{FF2B5EF4-FFF2-40B4-BE49-F238E27FC236}">
                      <a16:creationId xmlns:a16="http://schemas.microsoft.com/office/drawing/2014/main" id="{6221F6A1-8A72-4BFC-9446-2CD01D3BB6AB}"/>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0" name="正方形/長方形 719">
                  <a:extLst>
                    <a:ext uri="{FF2B5EF4-FFF2-40B4-BE49-F238E27FC236}">
                      <a16:creationId xmlns:a16="http://schemas.microsoft.com/office/drawing/2014/main" id="{18CD35BD-E3F2-492A-A2A4-9F69087E5A32}"/>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1" name="正方形/長方形 720">
                  <a:extLst>
                    <a:ext uri="{FF2B5EF4-FFF2-40B4-BE49-F238E27FC236}">
                      <a16:creationId xmlns:a16="http://schemas.microsoft.com/office/drawing/2014/main" id="{CC885BE7-CBF2-43E4-A27C-DF435CB44A84}"/>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8" name="グループ化 427">
                <a:extLst>
                  <a:ext uri="{FF2B5EF4-FFF2-40B4-BE49-F238E27FC236}">
                    <a16:creationId xmlns:a16="http://schemas.microsoft.com/office/drawing/2014/main" id="{D21EE1F9-55B7-483F-A53B-00A0E4910AAE}"/>
                  </a:ext>
                </a:extLst>
              </p:cNvPr>
              <p:cNvGrpSpPr/>
              <p:nvPr/>
            </p:nvGrpSpPr>
            <p:grpSpPr>
              <a:xfrm rot="19742583">
                <a:off x="14797187" y="4762803"/>
                <a:ext cx="972000" cy="47142"/>
                <a:chOff x="1106123" y="1021378"/>
                <a:chExt cx="972000" cy="47142"/>
              </a:xfrm>
              <a:effectLst>
                <a:glow rad="50800">
                  <a:schemeClr val="bg1">
                    <a:alpha val="80000"/>
                  </a:schemeClr>
                </a:glow>
              </a:effectLst>
            </p:grpSpPr>
            <p:cxnSp>
              <p:nvCxnSpPr>
                <p:cNvPr id="706" name="直線コネクタ 705">
                  <a:extLst>
                    <a:ext uri="{FF2B5EF4-FFF2-40B4-BE49-F238E27FC236}">
                      <a16:creationId xmlns:a16="http://schemas.microsoft.com/office/drawing/2014/main" id="{29F5A219-887F-41D9-8128-4D90D9FCC24B}"/>
                    </a:ext>
                  </a:extLst>
                </p:cNvPr>
                <p:cNvCxnSpPr/>
                <p:nvPr/>
              </p:nvCxnSpPr>
              <p:spPr>
                <a:xfrm>
                  <a:off x="1106123" y="1021378"/>
                  <a:ext cx="97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7" name="直線コネクタ 706">
                  <a:extLst>
                    <a:ext uri="{FF2B5EF4-FFF2-40B4-BE49-F238E27FC236}">
                      <a16:creationId xmlns:a16="http://schemas.microsoft.com/office/drawing/2014/main" id="{F871CABF-F853-4269-8162-4EE306EBE754}"/>
                    </a:ext>
                  </a:extLst>
                </p:cNvPr>
                <p:cNvCxnSpPr/>
                <p:nvPr/>
              </p:nvCxnSpPr>
              <p:spPr>
                <a:xfrm>
                  <a:off x="1106123" y="1068520"/>
                  <a:ext cx="97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8" name="正方形/長方形 707">
                  <a:extLst>
                    <a:ext uri="{FF2B5EF4-FFF2-40B4-BE49-F238E27FC236}">
                      <a16:creationId xmlns:a16="http://schemas.microsoft.com/office/drawing/2014/main" id="{FC2D584A-490C-44EF-B1A5-542AD3175780}"/>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 name="正方形/長方形 708">
                  <a:extLst>
                    <a:ext uri="{FF2B5EF4-FFF2-40B4-BE49-F238E27FC236}">
                      <a16:creationId xmlns:a16="http://schemas.microsoft.com/office/drawing/2014/main" id="{BC75076C-35F6-41EE-B2B2-541497B7A263}"/>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 name="正方形/長方形 709">
                  <a:extLst>
                    <a:ext uri="{FF2B5EF4-FFF2-40B4-BE49-F238E27FC236}">
                      <a16:creationId xmlns:a16="http://schemas.microsoft.com/office/drawing/2014/main" id="{376A31CC-1DD1-4AF8-9967-C26E07E0DE4F}"/>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 name="正方形/長方形 710">
                  <a:extLst>
                    <a:ext uri="{FF2B5EF4-FFF2-40B4-BE49-F238E27FC236}">
                      <a16:creationId xmlns:a16="http://schemas.microsoft.com/office/drawing/2014/main" id="{E1ED980A-BD2C-4881-8AC7-C065E33F3DFD}"/>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 name="正方形/長方形 711">
                  <a:extLst>
                    <a:ext uri="{FF2B5EF4-FFF2-40B4-BE49-F238E27FC236}">
                      <a16:creationId xmlns:a16="http://schemas.microsoft.com/office/drawing/2014/main" id="{00AC70C5-C0E5-4F1D-887D-05F531CEEAC3}"/>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9" name="テキスト ボックス 428">
                <a:extLst>
                  <a:ext uri="{FF2B5EF4-FFF2-40B4-BE49-F238E27FC236}">
                    <a16:creationId xmlns:a16="http://schemas.microsoft.com/office/drawing/2014/main" id="{7F97456E-A394-4555-8A22-709C42227E84}"/>
                  </a:ext>
                </a:extLst>
              </p:cNvPr>
              <p:cNvSpPr txBox="1"/>
              <p:nvPr/>
            </p:nvSpPr>
            <p:spPr>
              <a:xfrm>
                <a:off x="17018834" y="3814302"/>
                <a:ext cx="432000" cy="246221"/>
              </a:xfrm>
              <a:prstGeom prst="rect">
                <a:avLst/>
              </a:prstGeom>
              <a:noFill/>
            </p:spPr>
            <p:txBody>
              <a:bodyPr wrap="square" lIns="0" tIns="0" rIns="0" bIns="0" rtlCol="0">
                <a:spAutoFit/>
              </a:bodyPr>
              <a:lstStyle/>
              <a:p>
                <a:pPr algn="ctr"/>
                <a:r>
                  <a:rPr kumimoji="1" lang="ja-JP" altLang="en-US" sz="1600" dirty="0">
                    <a:effectLst>
                      <a:glow rad="76200">
                        <a:schemeClr val="bg1"/>
                      </a:glow>
                    </a:effectLst>
                    <a:latin typeface="BIZ UDPゴシック" panose="020B0400000000000000" pitchFamily="50" charset="-128"/>
                    <a:ea typeface="BIZ UDPゴシック" panose="020B0400000000000000" pitchFamily="50" charset="-128"/>
                  </a:rPr>
                  <a:t>阿南</a:t>
                </a:r>
              </a:p>
            </p:txBody>
          </p:sp>
          <p:sp>
            <p:nvSpPr>
              <p:cNvPr id="430" name="テキスト ボックス 429">
                <a:extLst>
                  <a:ext uri="{FF2B5EF4-FFF2-40B4-BE49-F238E27FC236}">
                    <a16:creationId xmlns:a16="http://schemas.microsoft.com/office/drawing/2014/main" id="{E875F1DD-91CB-4852-943E-A1ECA8127477}"/>
                  </a:ext>
                </a:extLst>
              </p:cNvPr>
              <p:cNvSpPr txBox="1"/>
              <p:nvPr/>
            </p:nvSpPr>
            <p:spPr>
              <a:xfrm>
                <a:off x="15845553" y="4427305"/>
                <a:ext cx="648000" cy="246221"/>
              </a:xfrm>
              <a:prstGeom prst="rect">
                <a:avLst/>
              </a:prstGeom>
              <a:noFill/>
            </p:spPr>
            <p:txBody>
              <a:bodyPr wrap="square" lIns="0" tIns="0" rIns="0" bIns="0" rtlCol="0">
                <a:spAutoFit/>
              </a:bodyPr>
              <a:lstStyle/>
              <a:p>
                <a:pPr algn="ctr"/>
                <a:r>
                  <a:rPr kumimoji="1" lang="ja-JP" altLang="en-US" sz="1600" dirty="0">
                    <a:effectLst>
                      <a:glow rad="76200">
                        <a:schemeClr val="bg1"/>
                      </a:glow>
                    </a:effectLst>
                    <a:latin typeface="BIZ UDPゴシック" panose="020B0400000000000000" pitchFamily="50" charset="-128"/>
                    <a:ea typeface="BIZ UDPゴシック" panose="020B0400000000000000" pitchFamily="50" charset="-128"/>
                  </a:rPr>
                  <a:t>日和佐</a:t>
                </a:r>
              </a:p>
            </p:txBody>
          </p:sp>
          <p:sp>
            <p:nvSpPr>
              <p:cNvPr id="431" name="テキスト ボックス 430">
                <a:extLst>
                  <a:ext uri="{FF2B5EF4-FFF2-40B4-BE49-F238E27FC236}">
                    <a16:creationId xmlns:a16="http://schemas.microsoft.com/office/drawing/2014/main" id="{EB964084-BBAC-468D-A6E9-BF1D2EAAB90C}"/>
                  </a:ext>
                </a:extLst>
              </p:cNvPr>
              <p:cNvSpPr txBox="1"/>
              <p:nvPr/>
            </p:nvSpPr>
            <p:spPr>
              <a:xfrm>
                <a:off x="14129669" y="4811366"/>
                <a:ext cx="864000" cy="153888"/>
              </a:xfrm>
              <a:prstGeom prst="rect">
                <a:avLst/>
              </a:prstGeom>
              <a:noFill/>
            </p:spPr>
            <p:txBody>
              <a:bodyPr wrap="square" lIns="0" tIns="0" rIns="0" bIns="0" rtlCol="0">
                <a:spAutoFit/>
              </a:bodyPr>
              <a:lstStyle/>
              <a:p>
                <a:pPr algn="ctr"/>
                <a:r>
                  <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rPr>
                  <a:t>阿波海南</a:t>
                </a:r>
              </a:p>
            </p:txBody>
          </p:sp>
          <p:cxnSp>
            <p:nvCxnSpPr>
              <p:cNvPr id="432" name="直線コネクタ 431">
                <a:extLst>
                  <a:ext uri="{FF2B5EF4-FFF2-40B4-BE49-F238E27FC236}">
                    <a16:creationId xmlns:a16="http://schemas.microsoft.com/office/drawing/2014/main" id="{B03CF210-C14C-46C1-A8C8-89CEEB3E8504}"/>
                  </a:ext>
                </a:extLst>
              </p:cNvPr>
              <p:cNvCxnSpPr>
                <a:cxnSpLocks/>
              </p:cNvCxnSpPr>
              <p:nvPr/>
            </p:nvCxnSpPr>
            <p:spPr>
              <a:xfrm>
                <a:off x="10176384" y="2547587"/>
                <a:ext cx="2304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433" name="グループ化 432">
                <a:extLst>
                  <a:ext uri="{FF2B5EF4-FFF2-40B4-BE49-F238E27FC236}">
                    <a16:creationId xmlns:a16="http://schemas.microsoft.com/office/drawing/2014/main" id="{DD5E1287-E195-4CA0-96AC-82B2125ADFED}"/>
                  </a:ext>
                </a:extLst>
              </p:cNvPr>
              <p:cNvGrpSpPr/>
              <p:nvPr/>
            </p:nvGrpSpPr>
            <p:grpSpPr>
              <a:xfrm>
                <a:off x="10182479" y="4476823"/>
                <a:ext cx="1332000" cy="47140"/>
                <a:chOff x="1106124" y="1021379"/>
                <a:chExt cx="1332000" cy="47140"/>
              </a:xfrm>
              <a:effectLst>
                <a:glow rad="50800">
                  <a:schemeClr val="bg1">
                    <a:alpha val="80000"/>
                  </a:schemeClr>
                </a:glow>
              </a:effectLst>
            </p:grpSpPr>
            <p:cxnSp>
              <p:nvCxnSpPr>
                <p:cNvPr id="697" name="直線コネクタ 696">
                  <a:extLst>
                    <a:ext uri="{FF2B5EF4-FFF2-40B4-BE49-F238E27FC236}">
                      <a16:creationId xmlns:a16="http://schemas.microsoft.com/office/drawing/2014/main" id="{76C9D113-1605-407E-BD0D-1DACAFBA96AA}"/>
                    </a:ext>
                  </a:extLst>
                </p:cNvPr>
                <p:cNvCxnSpPr/>
                <p:nvPr/>
              </p:nvCxnSpPr>
              <p:spPr>
                <a:xfrm>
                  <a:off x="1106124" y="1021379"/>
                  <a:ext cx="133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8" name="直線コネクタ 697">
                  <a:extLst>
                    <a:ext uri="{FF2B5EF4-FFF2-40B4-BE49-F238E27FC236}">
                      <a16:creationId xmlns:a16="http://schemas.microsoft.com/office/drawing/2014/main" id="{0ECC911E-D159-4D39-B9EA-F5FFD222263A}"/>
                    </a:ext>
                  </a:extLst>
                </p:cNvPr>
                <p:cNvCxnSpPr/>
                <p:nvPr/>
              </p:nvCxnSpPr>
              <p:spPr>
                <a:xfrm>
                  <a:off x="1106124" y="1068519"/>
                  <a:ext cx="133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99" name="正方形/長方形 698">
                  <a:extLst>
                    <a:ext uri="{FF2B5EF4-FFF2-40B4-BE49-F238E27FC236}">
                      <a16:creationId xmlns:a16="http://schemas.microsoft.com/office/drawing/2014/main" id="{845EB614-7F55-4FBF-B450-2CE370AAAFFE}"/>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0" name="正方形/長方形 699">
                  <a:extLst>
                    <a:ext uri="{FF2B5EF4-FFF2-40B4-BE49-F238E27FC236}">
                      <a16:creationId xmlns:a16="http://schemas.microsoft.com/office/drawing/2014/main" id="{DA341364-B707-4F8A-B029-24C804DC0492}"/>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1" name="正方形/長方形 700">
                  <a:extLst>
                    <a:ext uri="{FF2B5EF4-FFF2-40B4-BE49-F238E27FC236}">
                      <a16:creationId xmlns:a16="http://schemas.microsoft.com/office/drawing/2014/main" id="{FB6D94BA-9943-4221-AA7E-AABC5D383C75}"/>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2" name="正方形/長方形 701">
                  <a:extLst>
                    <a:ext uri="{FF2B5EF4-FFF2-40B4-BE49-F238E27FC236}">
                      <a16:creationId xmlns:a16="http://schemas.microsoft.com/office/drawing/2014/main" id="{612366AF-223B-4481-AEC8-305FC28F35A9}"/>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3" name="正方形/長方形 702">
                  <a:extLst>
                    <a:ext uri="{FF2B5EF4-FFF2-40B4-BE49-F238E27FC236}">
                      <a16:creationId xmlns:a16="http://schemas.microsoft.com/office/drawing/2014/main" id="{0ED2981F-762C-45C8-B80C-10B3D4322464}"/>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4" name="正方形/長方形 703">
                  <a:extLst>
                    <a:ext uri="{FF2B5EF4-FFF2-40B4-BE49-F238E27FC236}">
                      <a16:creationId xmlns:a16="http://schemas.microsoft.com/office/drawing/2014/main" id="{575254E6-5B1C-4362-BD83-3F6291C74A21}"/>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5" name="正方形/長方形 704">
                  <a:extLst>
                    <a:ext uri="{FF2B5EF4-FFF2-40B4-BE49-F238E27FC236}">
                      <a16:creationId xmlns:a16="http://schemas.microsoft.com/office/drawing/2014/main" id="{210A10BD-0842-4AB9-B337-05A4C3C8D3FE}"/>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4" name="グループ化 433">
                <a:extLst>
                  <a:ext uri="{FF2B5EF4-FFF2-40B4-BE49-F238E27FC236}">
                    <a16:creationId xmlns:a16="http://schemas.microsoft.com/office/drawing/2014/main" id="{2DAF8A49-0569-43F8-AEE5-8805354B9A26}"/>
                  </a:ext>
                </a:extLst>
              </p:cNvPr>
              <p:cNvGrpSpPr/>
              <p:nvPr/>
            </p:nvGrpSpPr>
            <p:grpSpPr>
              <a:xfrm rot="18960000">
                <a:off x="12168673" y="1731704"/>
                <a:ext cx="1566000" cy="47616"/>
                <a:chOff x="1109482" y="1020554"/>
                <a:chExt cx="1566000" cy="47616"/>
              </a:xfrm>
              <a:effectLst>
                <a:glow rad="50800">
                  <a:schemeClr val="bg1">
                    <a:alpha val="80000"/>
                  </a:schemeClr>
                </a:glow>
              </a:effectLst>
            </p:grpSpPr>
            <p:cxnSp>
              <p:nvCxnSpPr>
                <p:cNvPr id="687" name="直線コネクタ 686">
                  <a:extLst>
                    <a:ext uri="{FF2B5EF4-FFF2-40B4-BE49-F238E27FC236}">
                      <a16:creationId xmlns:a16="http://schemas.microsoft.com/office/drawing/2014/main" id="{0963B5EA-805B-4881-9954-8F35577ECEFA}"/>
                    </a:ext>
                  </a:extLst>
                </p:cNvPr>
                <p:cNvCxnSpPr/>
                <p:nvPr/>
              </p:nvCxnSpPr>
              <p:spPr>
                <a:xfrm>
                  <a:off x="1109482" y="1021321"/>
                  <a:ext cx="1566000" cy="0"/>
                </a:xfrm>
                <a:prstGeom prst="line">
                  <a:avLst/>
                </a:prstGeom>
                <a:ln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8" name="直線コネクタ 687">
                  <a:extLst>
                    <a:ext uri="{FF2B5EF4-FFF2-40B4-BE49-F238E27FC236}">
                      <a16:creationId xmlns:a16="http://schemas.microsoft.com/office/drawing/2014/main" id="{15292684-AAD2-430C-BA8D-AE0E478CA0ED}"/>
                    </a:ext>
                  </a:extLst>
                </p:cNvPr>
                <p:cNvCxnSpPr/>
                <p:nvPr/>
              </p:nvCxnSpPr>
              <p:spPr>
                <a:xfrm>
                  <a:off x="1126322" y="1068170"/>
                  <a:ext cx="1548000" cy="0"/>
                </a:xfrm>
                <a:prstGeom prst="line">
                  <a:avLst/>
                </a:prstGeom>
                <a:ln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9" name="正方形/長方形 688">
                  <a:extLst>
                    <a:ext uri="{FF2B5EF4-FFF2-40B4-BE49-F238E27FC236}">
                      <a16:creationId xmlns:a16="http://schemas.microsoft.com/office/drawing/2014/main" id="{188CE1BF-B7AF-49AC-A729-9F4E0F06C11C}"/>
                    </a:ext>
                  </a:extLst>
                </p:cNvPr>
                <p:cNvSpPr/>
                <p:nvPr/>
              </p:nvSpPr>
              <p:spPr>
                <a:xfrm>
                  <a:off x="1207399" y="102055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0" name="正方形/長方形 689">
                  <a:extLst>
                    <a:ext uri="{FF2B5EF4-FFF2-40B4-BE49-F238E27FC236}">
                      <a16:creationId xmlns:a16="http://schemas.microsoft.com/office/drawing/2014/main" id="{823D6498-274F-4AAF-8A41-D4C6B1407FA2}"/>
                    </a:ext>
                  </a:extLst>
                </p:cNvPr>
                <p:cNvSpPr/>
                <p:nvPr/>
              </p:nvSpPr>
              <p:spPr>
                <a:xfrm>
                  <a:off x="1396056" y="1020557"/>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1" name="正方形/長方形 690">
                  <a:extLst>
                    <a:ext uri="{FF2B5EF4-FFF2-40B4-BE49-F238E27FC236}">
                      <a16:creationId xmlns:a16="http://schemas.microsoft.com/office/drawing/2014/main" id="{AD7BFAE2-0045-4406-A8F6-7C362F8E16BB}"/>
                    </a:ext>
                  </a:extLst>
                </p:cNvPr>
                <p:cNvSpPr/>
                <p:nvPr/>
              </p:nvSpPr>
              <p:spPr>
                <a:xfrm>
                  <a:off x="1584721" y="102055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2" name="正方形/長方形 691">
                  <a:extLst>
                    <a:ext uri="{FF2B5EF4-FFF2-40B4-BE49-F238E27FC236}">
                      <a16:creationId xmlns:a16="http://schemas.microsoft.com/office/drawing/2014/main" id="{7EB7B949-1CCB-48D4-B465-64F29037407B}"/>
                    </a:ext>
                  </a:extLst>
                </p:cNvPr>
                <p:cNvSpPr/>
                <p:nvPr/>
              </p:nvSpPr>
              <p:spPr>
                <a:xfrm>
                  <a:off x="1767349" y="1020555"/>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3" name="正方形/長方形 692">
                  <a:extLst>
                    <a:ext uri="{FF2B5EF4-FFF2-40B4-BE49-F238E27FC236}">
                      <a16:creationId xmlns:a16="http://schemas.microsoft.com/office/drawing/2014/main" id="{CC8FE074-EB74-45E0-82FF-AC0F69069A74}"/>
                    </a:ext>
                  </a:extLst>
                </p:cNvPr>
                <p:cNvSpPr/>
                <p:nvPr/>
              </p:nvSpPr>
              <p:spPr>
                <a:xfrm>
                  <a:off x="1955033" y="102055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4" name="正方形/長方形 693">
                  <a:extLst>
                    <a:ext uri="{FF2B5EF4-FFF2-40B4-BE49-F238E27FC236}">
                      <a16:creationId xmlns:a16="http://schemas.microsoft.com/office/drawing/2014/main" id="{75A37C17-AB1B-4A75-921F-43331C2DC125}"/>
                    </a:ext>
                  </a:extLst>
                </p:cNvPr>
                <p:cNvSpPr/>
                <p:nvPr/>
              </p:nvSpPr>
              <p:spPr>
                <a:xfrm>
                  <a:off x="2142710" y="1020554"/>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5" name="正方形/長方形 694">
                  <a:extLst>
                    <a:ext uri="{FF2B5EF4-FFF2-40B4-BE49-F238E27FC236}">
                      <a16:creationId xmlns:a16="http://schemas.microsoft.com/office/drawing/2014/main" id="{50E54BAE-8666-494D-82CB-74E341C4C9BC}"/>
                    </a:ext>
                  </a:extLst>
                </p:cNvPr>
                <p:cNvSpPr/>
                <p:nvPr/>
              </p:nvSpPr>
              <p:spPr>
                <a:xfrm>
                  <a:off x="2330387" y="1020554"/>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6" name="正方形/長方形 695">
                  <a:extLst>
                    <a:ext uri="{FF2B5EF4-FFF2-40B4-BE49-F238E27FC236}">
                      <a16:creationId xmlns:a16="http://schemas.microsoft.com/office/drawing/2014/main" id="{A9DA7550-486F-4411-A88B-0B554BA5DDBA}"/>
                    </a:ext>
                  </a:extLst>
                </p:cNvPr>
                <p:cNvSpPr/>
                <p:nvPr/>
              </p:nvSpPr>
              <p:spPr>
                <a:xfrm>
                  <a:off x="2513203" y="102055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5" name="楕円 434">
                <a:extLst>
                  <a:ext uri="{FF2B5EF4-FFF2-40B4-BE49-F238E27FC236}">
                    <a16:creationId xmlns:a16="http://schemas.microsoft.com/office/drawing/2014/main" id="{7F4FB85E-92E8-4841-A56F-DC9A7F22A050}"/>
                  </a:ext>
                </a:extLst>
              </p:cNvPr>
              <p:cNvSpPr/>
              <p:nvPr/>
            </p:nvSpPr>
            <p:spPr>
              <a:xfrm>
                <a:off x="16894879" y="2521753"/>
                <a:ext cx="216000" cy="2160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楕円 435">
                <a:extLst>
                  <a:ext uri="{FF2B5EF4-FFF2-40B4-BE49-F238E27FC236}">
                    <a16:creationId xmlns:a16="http://schemas.microsoft.com/office/drawing/2014/main" id="{07157408-CFF1-46BD-B5E0-B8130ABA13C1}"/>
                  </a:ext>
                </a:extLst>
              </p:cNvPr>
              <p:cNvSpPr/>
              <p:nvPr/>
            </p:nvSpPr>
            <p:spPr>
              <a:xfrm>
                <a:off x="15576305" y="4433344"/>
                <a:ext cx="216000" cy="2160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7" name="直線コネクタ 436">
                <a:extLst>
                  <a:ext uri="{FF2B5EF4-FFF2-40B4-BE49-F238E27FC236}">
                    <a16:creationId xmlns:a16="http://schemas.microsoft.com/office/drawing/2014/main" id="{F2CB6E67-5E69-4CEC-B05C-FDC972A3FC2C}"/>
                  </a:ext>
                </a:extLst>
              </p:cNvPr>
              <p:cNvCxnSpPr>
                <a:cxnSpLocks/>
              </p:cNvCxnSpPr>
              <p:nvPr/>
            </p:nvCxnSpPr>
            <p:spPr>
              <a:xfrm rot="-180000" flipV="1">
                <a:off x="12402282" y="1537259"/>
                <a:ext cx="1368000" cy="954517"/>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38" name="直線コネクタ 437">
                <a:extLst>
                  <a:ext uri="{FF2B5EF4-FFF2-40B4-BE49-F238E27FC236}">
                    <a16:creationId xmlns:a16="http://schemas.microsoft.com/office/drawing/2014/main" id="{7C333DD7-4DC6-480C-B449-377DBB1A4A35}"/>
                  </a:ext>
                </a:extLst>
              </p:cNvPr>
              <p:cNvCxnSpPr>
                <a:cxnSpLocks/>
              </p:cNvCxnSpPr>
              <p:nvPr/>
            </p:nvCxnSpPr>
            <p:spPr>
              <a:xfrm rot="-780000">
                <a:off x="13769154" y="1416735"/>
                <a:ext cx="612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39" name="直線コネクタ 438">
                <a:extLst>
                  <a:ext uri="{FF2B5EF4-FFF2-40B4-BE49-F238E27FC236}">
                    <a16:creationId xmlns:a16="http://schemas.microsoft.com/office/drawing/2014/main" id="{43365724-E7C7-4F08-86EE-0ED87E479614}"/>
                  </a:ext>
                </a:extLst>
              </p:cNvPr>
              <p:cNvCxnSpPr>
                <a:cxnSpLocks/>
              </p:cNvCxnSpPr>
              <p:nvPr/>
            </p:nvCxnSpPr>
            <p:spPr>
              <a:xfrm rot="-180000">
                <a:off x="14437369" y="1312683"/>
                <a:ext cx="792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a:extLst>
                  <a:ext uri="{FF2B5EF4-FFF2-40B4-BE49-F238E27FC236}">
                    <a16:creationId xmlns:a16="http://schemas.microsoft.com/office/drawing/2014/main" id="{958200B0-5DA0-4F0C-930F-1B3AFCC1C7FD}"/>
                  </a:ext>
                </a:extLst>
              </p:cNvPr>
              <p:cNvCxnSpPr>
                <a:cxnSpLocks/>
              </p:cNvCxnSpPr>
              <p:nvPr/>
            </p:nvCxnSpPr>
            <p:spPr>
              <a:xfrm rot="2460000">
                <a:off x="15045385" y="1837867"/>
                <a:ext cx="1656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441" name="楕円 440">
                <a:extLst>
                  <a:ext uri="{FF2B5EF4-FFF2-40B4-BE49-F238E27FC236}">
                    <a16:creationId xmlns:a16="http://schemas.microsoft.com/office/drawing/2014/main" id="{19EC007A-9722-40EC-9077-BB049C38383F}"/>
                  </a:ext>
                </a:extLst>
              </p:cNvPr>
              <p:cNvSpPr/>
              <p:nvPr/>
            </p:nvSpPr>
            <p:spPr>
              <a:xfrm>
                <a:off x="13649765" y="1413745"/>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2" name="グループ化 441">
                <a:extLst>
                  <a:ext uri="{FF2B5EF4-FFF2-40B4-BE49-F238E27FC236}">
                    <a16:creationId xmlns:a16="http://schemas.microsoft.com/office/drawing/2014/main" id="{EC7D4AFE-CC34-469F-AFF1-B7F03B8E7D2E}"/>
                  </a:ext>
                </a:extLst>
              </p:cNvPr>
              <p:cNvGrpSpPr/>
              <p:nvPr/>
            </p:nvGrpSpPr>
            <p:grpSpPr>
              <a:xfrm rot="3360000">
                <a:off x="12845301" y="864234"/>
                <a:ext cx="936002" cy="47143"/>
                <a:chOff x="1106124" y="1021353"/>
                <a:chExt cx="936002" cy="47143"/>
              </a:xfrm>
              <a:effectLst>
                <a:glow rad="50800">
                  <a:schemeClr val="bg1">
                    <a:alpha val="80000"/>
                  </a:schemeClr>
                </a:glow>
              </a:effectLst>
            </p:grpSpPr>
            <p:cxnSp>
              <p:nvCxnSpPr>
                <p:cNvPr id="680" name="直線コネクタ 679">
                  <a:extLst>
                    <a:ext uri="{FF2B5EF4-FFF2-40B4-BE49-F238E27FC236}">
                      <a16:creationId xmlns:a16="http://schemas.microsoft.com/office/drawing/2014/main" id="{C412B408-D59D-4E23-8C9D-C836DB22AEF8}"/>
                    </a:ext>
                  </a:extLst>
                </p:cNvPr>
                <p:cNvCxnSpPr/>
                <p:nvPr/>
              </p:nvCxnSpPr>
              <p:spPr>
                <a:xfrm>
                  <a:off x="1106126" y="1021353"/>
                  <a:ext cx="93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1" name="直線コネクタ 680">
                  <a:extLst>
                    <a:ext uri="{FF2B5EF4-FFF2-40B4-BE49-F238E27FC236}">
                      <a16:creationId xmlns:a16="http://schemas.microsoft.com/office/drawing/2014/main" id="{B9729517-F48C-4310-8AAF-94C2D86FE534}"/>
                    </a:ext>
                  </a:extLst>
                </p:cNvPr>
                <p:cNvCxnSpPr/>
                <p:nvPr/>
              </p:nvCxnSpPr>
              <p:spPr>
                <a:xfrm>
                  <a:off x="1106124" y="1068496"/>
                  <a:ext cx="93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2" name="正方形/長方形 681">
                  <a:extLst>
                    <a:ext uri="{FF2B5EF4-FFF2-40B4-BE49-F238E27FC236}">
                      <a16:creationId xmlns:a16="http://schemas.microsoft.com/office/drawing/2014/main" id="{06393949-BAD5-45F6-B86F-EFDD543081EA}"/>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3" name="正方形/長方形 682">
                  <a:extLst>
                    <a:ext uri="{FF2B5EF4-FFF2-40B4-BE49-F238E27FC236}">
                      <a16:creationId xmlns:a16="http://schemas.microsoft.com/office/drawing/2014/main" id="{1C54134B-B4BE-46A7-A269-F94422E60664}"/>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正方形/長方形 683">
                  <a:extLst>
                    <a:ext uri="{FF2B5EF4-FFF2-40B4-BE49-F238E27FC236}">
                      <a16:creationId xmlns:a16="http://schemas.microsoft.com/office/drawing/2014/main" id="{5E561F49-B3FC-40FB-AEE0-3E146B3CFC5C}"/>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5" name="正方形/長方形 684">
                  <a:extLst>
                    <a:ext uri="{FF2B5EF4-FFF2-40B4-BE49-F238E27FC236}">
                      <a16:creationId xmlns:a16="http://schemas.microsoft.com/office/drawing/2014/main" id="{DBDDA2A3-4C0A-417B-A1BB-3DA5FCC07089}"/>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6" name="正方形/長方形 685">
                  <a:extLst>
                    <a:ext uri="{FF2B5EF4-FFF2-40B4-BE49-F238E27FC236}">
                      <a16:creationId xmlns:a16="http://schemas.microsoft.com/office/drawing/2014/main" id="{046F0343-2CAD-4AC2-955F-3BC460C35188}"/>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43" name="直線コネクタ 442">
                <a:extLst>
                  <a:ext uri="{FF2B5EF4-FFF2-40B4-BE49-F238E27FC236}">
                    <a16:creationId xmlns:a16="http://schemas.microsoft.com/office/drawing/2014/main" id="{E3885146-60BD-4B98-88A6-F30CDB86A5FA}"/>
                  </a:ext>
                </a:extLst>
              </p:cNvPr>
              <p:cNvCxnSpPr>
                <a:cxnSpLocks/>
              </p:cNvCxnSpPr>
              <p:nvPr/>
            </p:nvCxnSpPr>
            <p:spPr>
              <a:xfrm rot="-720000">
                <a:off x="16497605" y="2309583"/>
                <a:ext cx="468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44" name="直線コネクタ 443">
                <a:extLst>
                  <a:ext uri="{FF2B5EF4-FFF2-40B4-BE49-F238E27FC236}">
                    <a16:creationId xmlns:a16="http://schemas.microsoft.com/office/drawing/2014/main" id="{00D307C8-3B1C-4974-9F2A-CA1F92C62841}"/>
                  </a:ext>
                </a:extLst>
              </p:cNvPr>
              <p:cNvCxnSpPr>
                <a:cxnSpLocks/>
              </p:cNvCxnSpPr>
              <p:nvPr/>
            </p:nvCxnSpPr>
            <p:spPr>
              <a:xfrm flipV="1">
                <a:off x="16965660" y="1785086"/>
                <a:ext cx="276183" cy="472285"/>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445" name="楕円 444">
                <a:extLst>
                  <a:ext uri="{FF2B5EF4-FFF2-40B4-BE49-F238E27FC236}">
                    <a16:creationId xmlns:a16="http://schemas.microsoft.com/office/drawing/2014/main" id="{32689157-4EE1-4D77-B0BB-8FABDF39FBD4}"/>
                  </a:ext>
                </a:extLst>
              </p:cNvPr>
              <p:cNvSpPr/>
              <p:nvPr/>
            </p:nvSpPr>
            <p:spPr>
              <a:xfrm>
                <a:off x="16849645" y="2168972"/>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6" name="直線コネクタ 445">
                <a:extLst>
                  <a:ext uri="{FF2B5EF4-FFF2-40B4-BE49-F238E27FC236}">
                    <a16:creationId xmlns:a16="http://schemas.microsoft.com/office/drawing/2014/main" id="{1B357D4F-9D0C-4C66-AAEE-D6A41863BAD2}"/>
                  </a:ext>
                </a:extLst>
              </p:cNvPr>
              <p:cNvCxnSpPr>
                <a:cxnSpLocks/>
              </p:cNvCxnSpPr>
              <p:nvPr/>
            </p:nvCxnSpPr>
            <p:spPr>
              <a:xfrm rot="4560000">
                <a:off x="16241125" y="2675209"/>
                <a:ext cx="648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47" name="直線コネクタ 446">
                <a:extLst>
                  <a:ext uri="{FF2B5EF4-FFF2-40B4-BE49-F238E27FC236}">
                    <a16:creationId xmlns:a16="http://schemas.microsoft.com/office/drawing/2014/main" id="{A151ABC4-D42C-47BA-819E-D28B67E39876}"/>
                  </a:ext>
                </a:extLst>
              </p:cNvPr>
              <p:cNvCxnSpPr>
                <a:cxnSpLocks/>
              </p:cNvCxnSpPr>
              <p:nvPr/>
            </p:nvCxnSpPr>
            <p:spPr>
              <a:xfrm rot="5160000">
                <a:off x="16436839" y="3173873"/>
                <a:ext cx="432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48" name="直線コネクタ 447">
                <a:extLst>
                  <a:ext uri="{FF2B5EF4-FFF2-40B4-BE49-F238E27FC236}">
                    <a16:creationId xmlns:a16="http://schemas.microsoft.com/office/drawing/2014/main" id="{04D4D7F2-CC0C-4A70-A4F6-0DE45DD04517}"/>
                  </a:ext>
                </a:extLst>
              </p:cNvPr>
              <p:cNvCxnSpPr>
                <a:cxnSpLocks/>
              </p:cNvCxnSpPr>
              <p:nvPr/>
            </p:nvCxnSpPr>
            <p:spPr>
              <a:xfrm rot="-1440000">
                <a:off x="15508502" y="4156775"/>
                <a:ext cx="864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49" name="直線コネクタ 448">
                <a:extLst>
                  <a:ext uri="{FF2B5EF4-FFF2-40B4-BE49-F238E27FC236}">
                    <a16:creationId xmlns:a16="http://schemas.microsoft.com/office/drawing/2014/main" id="{8F4311E7-B688-429F-9779-F3FDE48AC36A}"/>
                  </a:ext>
                </a:extLst>
              </p:cNvPr>
              <p:cNvCxnSpPr>
                <a:cxnSpLocks/>
              </p:cNvCxnSpPr>
              <p:nvPr/>
            </p:nvCxnSpPr>
            <p:spPr>
              <a:xfrm rot="5580000">
                <a:off x="12255348" y="2695630"/>
                <a:ext cx="360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50" name="直線コネクタ 449">
                <a:extLst>
                  <a:ext uri="{FF2B5EF4-FFF2-40B4-BE49-F238E27FC236}">
                    <a16:creationId xmlns:a16="http://schemas.microsoft.com/office/drawing/2014/main" id="{762AE258-3459-45B1-905C-B1004F0D7ABA}"/>
                  </a:ext>
                </a:extLst>
              </p:cNvPr>
              <p:cNvCxnSpPr>
                <a:cxnSpLocks/>
              </p:cNvCxnSpPr>
              <p:nvPr/>
            </p:nvCxnSpPr>
            <p:spPr>
              <a:xfrm rot="-180000">
                <a:off x="12426953" y="2823792"/>
                <a:ext cx="1512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451" name="テキスト ボックス 450">
                <a:extLst>
                  <a:ext uri="{FF2B5EF4-FFF2-40B4-BE49-F238E27FC236}">
                    <a16:creationId xmlns:a16="http://schemas.microsoft.com/office/drawing/2014/main" id="{D8973F14-A945-47BB-B732-7E37D94B26D6}"/>
                  </a:ext>
                </a:extLst>
              </p:cNvPr>
              <p:cNvSpPr txBox="1"/>
              <p:nvPr/>
            </p:nvSpPr>
            <p:spPr>
              <a:xfrm>
                <a:off x="16661504" y="3496437"/>
                <a:ext cx="808281" cy="153888"/>
              </a:xfrm>
              <a:prstGeom prst="rect">
                <a:avLst/>
              </a:prstGeom>
              <a:noFill/>
            </p:spPr>
            <p:txBody>
              <a:bodyPr wrap="square" lIns="0" tIns="0" rIns="0" bIns="0" rtlCol="0">
                <a:spAutoFit/>
              </a:bodyPr>
              <a:lstStyle/>
              <a:p>
                <a:pPr algn="ctr"/>
                <a:r>
                  <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rPr>
                  <a:t>徳島津田</a:t>
                </a:r>
                <a:r>
                  <a:rPr kumimoji="1" lang="en-US" altLang="ja-JP" sz="10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452" name="テキスト ボックス 451">
                <a:extLst>
                  <a:ext uri="{FF2B5EF4-FFF2-40B4-BE49-F238E27FC236}">
                    <a16:creationId xmlns:a16="http://schemas.microsoft.com/office/drawing/2014/main" id="{31B5A6E2-1F95-4E36-81A6-EA459626C974}"/>
                  </a:ext>
                </a:extLst>
              </p:cNvPr>
              <p:cNvSpPr txBox="1"/>
              <p:nvPr/>
            </p:nvSpPr>
            <p:spPr>
              <a:xfrm>
                <a:off x="17137061" y="2473627"/>
                <a:ext cx="432000" cy="246221"/>
              </a:xfrm>
              <a:prstGeom prst="rect">
                <a:avLst/>
              </a:prstGeom>
              <a:noFill/>
            </p:spPr>
            <p:txBody>
              <a:bodyPr wrap="square" lIns="0" tIns="0" rIns="0" bIns="0" rtlCol="0">
                <a:spAutoFit/>
              </a:bodyPr>
              <a:lstStyle/>
              <a:p>
                <a:pPr algn="ctr"/>
                <a:r>
                  <a:rPr kumimoji="1" lang="ja-JP" altLang="en-US" sz="1600" dirty="0">
                    <a:effectLst>
                      <a:glow rad="76200">
                        <a:schemeClr val="bg1">
                          <a:alpha val="80000"/>
                        </a:schemeClr>
                      </a:glow>
                    </a:effectLst>
                    <a:latin typeface="BIZ UDPゴシック" panose="020B0400000000000000" pitchFamily="50" charset="-128"/>
                    <a:ea typeface="BIZ UDPゴシック" panose="020B0400000000000000" pitchFamily="50" charset="-128"/>
                  </a:rPr>
                  <a:t>鳴門</a:t>
                </a:r>
              </a:p>
            </p:txBody>
          </p:sp>
          <p:sp>
            <p:nvSpPr>
              <p:cNvPr id="453" name="楕円 452">
                <a:extLst>
                  <a:ext uri="{FF2B5EF4-FFF2-40B4-BE49-F238E27FC236}">
                    <a16:creationId xmlns:a16="http://schemas.microsoft.com/office/drawing/2014/main" id="{2E23EFA6-C542-48A2-97D5-AC5E31068BA5}"/>
                  </a:ext>
                </a:extLst>
              </p:cNvPr>
              <p:cNvSpPr/>
              <p:nvPr/>
            </p:nvSpPr>
            <p:spPr>
              <a:xfrm>
                <a:off x="16783789" y="3096087"/>
                <a:ext cx="180000" cy="180000"/>
              </a:xfrm>
              <a:prstGeom prst="ellipse">
                <a:avLst/>
              </a:prstGeom>
              <a:solidFill>
                <a:srgbClr val="66CC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テキスト ボックス 453">
                <a:extLst>
                  <a:ext uri="{FF2B5EF4-FFF2-40B4-BE49-F238E27FC236}">
                    <a16:creationId xmlns:a16="http://schemas.microsoft.com/office/drawing/2014/main" id="{A50C2E2C-EA6B-4AE7-938F-FD4ADA598B91}"/>
                  </a:ext>
                </a:extLst>
              </p:cNvPr>
              <p:cNvSpPr txBox="1"/>
              <p:nvPr/>
            </p:nvSpPr>
            <p:spPr>
              <a:xfrm>
                <a:off x="16986395" y="3084475"/>
                <a:ext cx="540000" cy="184666"/>
              </a:xfrm>
              <a:prstGeom prst="rect">
                <a:avLst/>
              </a:prstGeom>
              <a:noFill/>
            </p:spPr>
            <p:txBody>
              <a:bodyPr wrap="square" lIns="0" tIns="0" rIns="0" bIns="0" rtlCol="0">
                <a:spAutoFit/>
              </a:bodyPr>
              <a:lstStyle/>
              <a:p>
                <a:pPr algn="ctr"/>
                <a:r>
                  <a:rPr kumimoji="1" lang="ja-JP" altLang="en-US" sz="1200" dirty="0">
                    <a:solidFill>
                      <a:srgbClr val="66CCFF"/>
                    </a:solidFill>
                    <a:effectLst>
                      <a:glow rad="76200">
                        <a:schemeClr val="bg1"/>
                      </a:glow>
                    </a:effectLst>
                    <a:latin typeface="BIZ UDPゴシック" panose="020B0400000000000000" pitchFamily="50" charset="-128"/>
                    <a:ea typeface="BIZ UDPゴシック" panose="020B0400000000000000" pitchFamily="50" charset="-128"/>
                  </a:rPr>
                  <a:t>徳島港</a:t>
                </a:r>
              </a:p>
            </p:txBody>
          </p:sp>
          <p:grpSp>
            <p:nvGrpSpPr>
              <p:cNvPr id="458" name="グループ化 457">
                <a:extLst>
                  <a:ext uri="{FF2B5EF4-FFF2-40B4-BE49-F238E27FC236}">
                    <a16:creationId xmlns:a16="http://schemas.microsoft.com/office/drawing/2014/main" id="{FE073873-806A-4275-A67F-1CA1816A416F}"/>
                  </a:ext>
                </a:extLst>
              </p:cNvPr>
              <p:cNvGrpSpPr/>
              <p:nvPr/>
            </p:nvGrpSpPr>
            <p:grpSpPr>
              <a:xfrm>
                <a:off x="17120182" y="2082590"/>
                <a:ext cx="258312" cy="280730"/>
                <a:chOff x="-968837" y="1904292"/>
                <a:chExt cx="258312" cy="280730"/>
              </a:xfrm>
            </p:grpSpPr>
            <p:sp>
              <p:nvSpPr>
                <p:cNvPr id="678" name="楕円 677">
                  <a:extLst>
                    <a:ext uri="{FF2B5EF4-FFF2-40B4-BE49-F238E27FC236}">
                      <a16:creationId xmlns:a16="http://schemas.microsoft.com/office/drawing/2014/main" id="{DD7A8B46-24A4-4A04-B390-79F564FF3B4F}"/>
                    </a:ext>
                  </a:extLst>
                </p:cNvPr>
                <p:cNvSpPr/>
                <p:nvPr/>
              </p:nvSpPr>
              <p:spPr>
                <a:xfrm>
                  <a:off x="-962525" y="1933022"/>
                  <a:ext cx="252000" cy="25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79" name="object 13">
                  <a:extLst>
                    <a:ext uri="{FF2B5EF4-FFF2-40B4-BE49-F238E27FC236}">
                      <a16:creationId xmlns:a16="http://schemas.microsoft.com/office/drawing/2014/main" id="{DB993BE8-09FD-4062-8596-39913C2FD54F}"/>
                    </a:ext>
                  </a:extLst>
                </p:cNvPr>
                <p:cNvSpPr txBox="1"/>
                <p:nvPr/>
              </p:nvSpPr>
              <p:spPr>
                <a:xfrm>
                  <a:off x="-968837" y="1904292"/>
                  <a:ext cx="252000" cy="258404"/>
                </a:xfrm>
                <a:prstGeom prst="rect">
                  <a:avLst/>
                </a:prstGeom>
              </p:spPr>
              <p:txBody>
                <a:bodyPr vert="horz" wrap="square" lIns="0" tIns="12065" rIns="0" bIns="0" rtlCol="0">
                  <a:spAutoFit/>
                </a:bodyPr>
                <a:lstStyle/>
                <a:p>
                  <a:pPr marL="12700" algn="ctr">
                    <a:lnSpc>
                      <a:spcPct val="100000"/>
                    </a:lnSpc>
                    <a:spcBef>
                      <a:spcPts val="95"/>
                    </a:spcBef>
                  </a:pPr>
                  <a:r>
                    <a:rPr lang="ja-JP" altLang="en-US" sz="1600" b="1" dirty="0">
                      <a:latin typeface="BIZ UDPゴシック" panose="020B0400000000000000" pitchFamily="50" charset="-128"/>
                      <a:ea typeface="BIZ UDPゴシック" panose="020B0400000000000000" pitchFamily="50" charset="-128"/>
                      <a:cs typeface="Microsoft YaHei UI"/>
                    </a:rPr>
                    <a:t>①</a:t>
                  </a:r>
                  <a:endParaRPr sz="1600" b="1" dirty="0">
                    <a:latin typeface="BIZ UDPゴシック" panose="020B0400000000000000" pitchFamily="50" charset="-128"/>
                    <a:ea typeface="BIZ UDPゴシック" panose="020B0400000000000000" pitchFamily="50" charset="-128"/>
                    <a:cs typeface="Microsoft YaHei UI"/>
                  </a:endParaRPr>
                </a:p>
              </p:txBody>
            </p:sp>
          </p:grpSp>
          <p:sp>
            <p:nvSpPr>
              <p:cNvPr id="460" name="楕円 459">
                <a:extLst>
                  <a:ext uri="{FF2B5EF4-FFF2-40B4-BE49-F238E27FC236}">
                    <a16:creationId xmlns:a16="http://schemas.microsoft.com/office/drawing/2014/main" id="{82AF75E1-AADE-43A5-B067-F1A18E35D5BD}"/>
                  </a:ext>
                </a:extLst>
              </p:cNvPr>
              <p:cNvSpPr/>
              <p:nvPr/>
            </p:nvSpPr>
            <p:spPr>
              <a:xfrm>
                <a:off x="16213623" y="3901597"/>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1" name="直線コネクタ 460">
                <a:extLst>
                  <a:ext uri="{FF2B5EF4-FFF2-40B4-BE49-F238E27FC236}">
                    <a16:creationId xmlns:a16="http://schemas.microsoft.com/office/drawing/2014/main" id="{F0007D2A-1AE3-4E6C-AE12-20694271147F}"/>
                  </a:ext>
                </a:extLst>
              </p:cNvPr>
              <p:cNvCxnSpPr>
                <a:cxnSpLocks/>
              </p:cNvCxnSpPr>
              <p:nvPr/>
            </p:nvCxnSpPr>
            <p:spPr>
              <a:xfrm>
                <a:off x="13947485" y="2777626"/>
                <a:ext cx="504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62" name="直線コネクタ 461">
                <a:extLst>
                  <a:ext uri="{FF2B5EF4-FFF2-40B4-BE49-F238E27FC236}">
                    <a16:creationId xmlns:a16="http://schemas.microsoft.com/office/drawing/2014/main" id="{9F6075E0-E5E0-438B-B6EF-FB66749624C4}"/>
                  </a:ext>
                </a:extLst>
              </p:cNvPr>
              <p:cNvCxnSpPr>
                <a:cxnSpLocks/>
              </p:cNvCxnSpPr>
              <p:nvPr/>
            </p:nvCxnSpPr>
            <p:spPr>
              <a:xfrm rot="240000">
                <a:off x="14503263" y="2845765"/>
                <a:ext cx="2088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63" name="直線コネクタ 462">
                <a:extLst>
                  <a:ext uri="{FF2B5EF4-FFF2-40B4-BE49-F238E27FC236}">
                    <a16:creationId xmlns:a16="http://schemas.microsoft.com/office/drawing/2014/main" id="{2D646956-06C6-42AB-A8B6-64EDE3F80A7B}"/>
                  </a:ext>
                </a:extLst>
              </p:cNvPr>
              <p:cNvCxnSpPr>
                <a:cxnSpLocks/>
              </p:cNvCxnSpPr>
              <p:nvPr/>
            </p:nvCxnSpPr>
            <p:spPr>
              <a:xfrm rot="-3540000">
                <a:off x="11254180" y="3542724"/>
                <a:ext cx="1548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464" name="テキスト ボックス 463">
                <a:extLst>
                  <a:ext uri="{FF2B5EF4-FFF2-40B4-BE49-F238E27FC236}">
                    <a16:creationId xmlns:a16="http://schemas.microsoft.com/office/drawing/2014/main" id="{7B46C3CA-EFC9-4064-B16D-A410CBBE39C5}"/>
                  </a:ext>
                </a:extLst>
              </p:cNvPr>
              <p:cNvSpPr txBox="1"/>
              <p:nvPr/>
            </p:nvSpPr>
            <p:spPr>
              <a:xfrm>
                <a:off x="11110981" y="4215708"/>
                <a:ext cx="432000" cy="184666"/>
              </a:xfrm>
              <a:prstGeom prst="rect">
                <a:avLst/>
              </a:prstGeom>
              <a:noFill/>
            </p:spPr>
            <p:txBody>
              <a:bodyPr wrap="square" lIns="0" tIns="0" rIns="0" bIns="0" rtlCol="0">
                <a:spAutoFit/>
              </a:bodyPr>
              <a:lstStyle/>
              <a:p>
                <a:pPr algn="ctr"/>
                <a:r>
                  <a:rPr kumimoji="1" lang="ja-JP" altLang="en-US" sz="1200" dirty="0">
                    <a:effectLst>
                      <a:glow rad="76200">
                        <a:schemeClr val="bg1"/>
                      </a:glow>
                    </a:effectLst>
                    <a:latin typeface="BIZ UDPゴシック" panose="020B0400000000000000" pitchFamily="50" charset="-128"/>
                    <a:ea typeface="BIZ UDPゴシック" panose="020B0400000000000000" pitchFamily="50" charset="-128"/>
                  </a:rPr>
                  <a:t>高知</a:t>
                </a:r>
              </a:p>
            </p:txBody>
          </p:sp>
          <p:sp>
            <p:nvSpPr>
              <p:cNvPr id="465" name="テキスト ボックス 464">
                <a:extLst>
                  <a:ext uri="{FF2B5EF4-FFF2-40B4-BE49-F238E27FC236}">
                    <a16:creationId xmlns:a16="http://schemas.microsoft.com/office/drawing/2014/main" id="{BE2E6FF5-FFD6-420B-9247-C786223163C0}"/>
                  </a:ext>
                </a:extLst>
              </p:cNvPr>
              <p:cNvSpPr txBox="1"/>
              <p:nvPr/>
            </p:nvSpPr>
            <p:spPr>
              <a:xfrm>
                <a:off x="11443376" y="2817545"/>
                <a:ext cx="864000" cy="153888"/>
              </a:xfrm>
              <a:prstGeom prst="rect">
                <a:avLst/>
              </a:prstGeom>
              <a:noFill/>
            </p:spPr>
            <p:txBody>
              <a:bodyPr wrap="square" lIns="0" tIns="0" rIns="0" bIns="0" rtlCol="0">
                <a:spAutoFit/>
              </a:bodyPr>
              <a:lstStyle/>
              <a:p>
                <a:pPr algn="ctr"/>
                <a:r>
                  <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rPr>
                  <a:t>川之江東</a:t>
                </a:r>
                <a:r>
                  <a:rPr kumimoji="1" lang="en-US" altLang="ja-JP" sz="1000" dirty="0">
                    <a:effectLst>
                      <a:glow rad="76200">
                        <a:schemeClr val="bg1"/>
                      </a:glow>
                    </a:effectLst>
                    <a:latin typeface="BIZ UDPゴシック" panose="020B0400000000000000" pitchFamily="50" charset="-128"/>
                    <a:ea typeface="BIZ UDPゴシック" panose="020B0400000000000000" pitchFamily="50" charset="-128"/>
                  </a:rPr>
                  <a:t>JCT</a:t>
                </a:r>
                <a:endPar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466" name="テキスト ボックス 465">
                <a:extLst>
                  <a:ext uri="{FF2B5EF4-FFF2-40B4-BE49-F238E27FC236}">
                    <a16:creationId xmlns:a16="http://schemas.microsoft.com/office/drawing/2014/main" id="{FE7486F4-97A8-4AC5-904C-7E40E9BD6261}"/>
                  </a:ext>
                </a:extLst>
              </p:cNvPr>
              <p:cNvSpPr txBox="1"/>
              <p:nvPr/>
            </p:nvSpPr>
            <p:spPr>
              <a:xfrm>
                <a:off x="11057071" y="3951541"/>
                <a:ext cx="540000" cy="153888"/>
              </a:xfrm>
              <a:prstGeom prst="rect">
                <a:avLst/>
              </a:prstGeom>
              <a:noFill/>
            </p:spPr>
            <p:txBody>
              <a:bodyPr wrap="square" lIns="0" tIns="0" rIns="0" bIns="0" rtlCol="0">
                <a:spAutoFit/>
              </a:bodyPr>
              <a:lstStyle/>
              <a:p>
                <a:pPr algn="ctr"/>
                <a:r>
                  <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rPr>
                  <a:t>高知</a:t>
                </a:r>
                <a:r>
                  <a:rPr kumimoji="1" lang="en-US" altLang="ja-JP" sz="10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endParaRPr>
              </a:p>
            </p:txBody>
          </p:sp>
          <p:cxnSp>
            <p:nvCxnSpPr>
              <p:cNvPr id="467" name="直線コネクタ 466">
                <a:extLst>
                  <a:ext uri="{FF2B5EF4-FFF2-40B4-BE49-F238E27FC236}">
                    <a16:creationId xmlns:a16="http://schemas.microsoft.com/office/drawing/2014/main" id="{AA51276E-E299-44B8-B2F8-CD070BD732F7}"/>
                  </a:ext>
                </a:extLst>
              </p:cNvPr>
              <p:cNvCxnSpPr>
                <a:cxnSpLocks/>
              </p:cNvCxnSpPr>
              <p:nvPr/>
            </p:nvCxnSpPr>
            <p:spPr>
              <a:xfrm>
                <a:off x="10176384" y="4156775"/>
                <a:ext cx="1476000" cy="0"/>
              </a:xfrm>
              <a:prstGeom prst="line">
                <a:avLst/>
              </a:prstGeom>
              <a:ln w="28575" cap="rnd">
                <a:solidFill>
                  <a:srgbClr val="FF9933"/>
                </a:solidFill>
              </a:ln>
            </p:spPr>
            <p:style>
              <a:lnRef idx="1">
                <a:schemeClr val="accent1"/>
              </a:lnRef>
              <a:fillRef idx="0">
                <a:schemeClr val="accent1"/>
              </a:fillRef>
              <a:effectRef idx="0">
                <a:schemeClr val="accent1"/>
              </a:effectRef>
              <a:fontRef idx="minor">
                <a:schemeClr val="tx1"/>
              </a:fontRef>
            </p:style>
          </p:cxnSp>
          <p:sp>
            <p:nvSpPr>
              <p:cNvPr id="468" name="楕円 467">
                <a:extLst>
                  <a:ext uri="{FF2B5EF4-FFF2-40B4-BE49-F238E27FC236}">
                    <a16:creationId xmlns:a16="http://schemas.microsoft.com/office/drawing/2014/main" id="{C55D58D8-95C3-4B37-B435-B5CBE73379CE}"/>
                  </a:ext>
                </a:extLst>
              </p:cNvPr>
              <p:cNvSpPr/>
              <p:nvPr/>
            </p:nvSpPr>
            <p:spPr>
              <a:xfrm>
                <a:off x="11553393" y="4044767"/>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9" name="楕円 468">
                <a:extLst>
                  <a:ext uri="{FF2B5EF4-FFF2-40B4-BE49-F238E27FC236}">
                    <a16:creationId xmlns:a16="http://schemas.microsoft.com/office/drawing/2014/main" id="{EA6754ED-70B3-48B0-8604-540C4ADD2ADB}"/>
                  </a:ext>
                </a:extLst>
              </p:cNvPr>
              <p:cNvSpPr/>
              <p:nvPr/>
            </p:nvSpPr>
            <p:spPr>
              <a:xfrm>
                <a:off x="12355047" y="2432511"/>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0" name="楕円 469">
                <a:extLst>
                  <a:ext uri="{FF2B5EF4-FFF2-40B4-BE49-F238E27FC236}">
                    <a16:creationId xmlns:a16="http://schemas.microsoft.com/office/drawing/2014/main" id="{2B34B837-D828-48F7-9BAE-290937A6338B}"/>
                  </a:ext>
                </a:extLst>
              </p:cNvPr>
              <p:cNvSpPr/>
              <p:nvPr/>
            </p:nvSpPr>
            <p:spPr>
              <a:xfrm>
                <a:off x="12326279" y="2773027"/>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1" name="楕円 470">
                <a:extLst>
                  <a:ext uri="{FF2B5EF4-FFF2-40B4-BE49-F238E27FC236}">
                    <a16:creationId xmlns:a16="http://schemas.microsoft.com/office/drawing/2014/main" id="{0E72B43D-FBAE-4BB3-BD69-FC7476757CD9}"/>
                  </a:ext>
                </a:extLst>
              </p:cNvPr>
              <p:cNvSpPr/>
              <p:nvPr/>
            </p:nvSpPr>
            <p:spPr>
              <a:xfrm>
                <a:off x="14346769" y="2676948"/>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2" name="楕円 471">
                <a:extLst>
                  <a:ext uri="{FF2B5EF4-FFF2-40B4-BE49-F238E27FC236}">
                    <a16:creationId xmlns:a16="http://schemas.microsoft.com/office/drawing/2014/main" id="{3A2C6F5B-A42D-4FDA-BF7E-222E12CF1C02}"/>
                  </a:ext>
                </a:extLst>
              </p:cNvPr>
              <p:cNvSpPr/>
              <p:nvPr/>
            </p:nvSpPr>
            <p:spPr>
              <a:xfrm>
                <a:off x="13841781" y="2677420"/>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3" name="グループ化 472">
                <a:extLst>
                  <a:ext uri="{FF2B5EF4-FFF2-40B4-BE49-F238E27FC236}">
                    <a16:creationId xmlns:a16="http://schemas.microsoft.com/office/drawing/2014/main" id="{1D2711A7-962A-4E72-8E77-7FBF379E4BFA}"/>
                  </a:ext>
                </a:extLst>
              </p:cNvPr>
              <p:cNvGrpSpPr/>
              <p:nvPr/>
            </p:nvGrpSpPr>
            <p:grpSpPr>
              <a:xfrm rot="18540000">
                <a:off x="14168899" y="5345763"/>
                <a:ext cx="864000" cy="90000"/>
                <a:chOff x="10187809" y="256553"/>
                <a:chExt cx="864000" cy="90000"/>
              </a:xfrm>
              <a:effectLst>
                <a:glow rad="38100">
                  <a:schemeClr val="bg1">
                    <a:alpha val="80000"/>
                  </a:schemeClr>
                </a:glow>
              </a:effectLst>
            </p:grpSpPr>
            <p:cxnSp>
              <p:nvCxnSpPr>
                <p:cNvPr id="665" name="直線コネクタ 664">
                  <a:extLst>
                    <a:ext uri="{FF2B5EF4-FFF2-40B4-BE49-F238E27FC236}">
                      <a16:creationId xmlns:a16="http://schemas.microsoft.com/office/drawing/2014/main" id="{01F00473-9CE0-4380-B7E3-C017C71B7A1A}"/>
                    </a:ext>
                  </a:extLst>
                </p:cNvPr>
                <p:cNvCxnSpPr/>
                <p:nvPr/>
              </p:nvCxnSpPr>
              <p:spPr>
                <a:xfrm>
                  <a:off x="10187809" y="301553"/>
                  <a:ext cx="864000" cy="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66" name="直線コネクタ 665">
                  <a:extLst>
                    <a:ext uri="{FF2B5EF4-FFF2-40B4-BE49-F238E27FC236}">
                      <a16:creationId xmlns:a16="http://schemas.microsoft.com/office/drawing/2014/main" id="{ADB1E760-57DD-4E43-A869-D4B906956F57}"/>
                    </a:ext>
                  </a:extLst>
                </p:cNvPr>
                <p:cNvCxnSpPr/>
                <p:nvPr/>
              </p:nvCxnSpPr>
              <p:spPr>
                <a:xfrm>
                  <a:off x="10245540"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67" name="直線コネクタ 666">
                  <a:extLst>
                    <a:ext uri="{FF2B5EF4-FFF2-40B4-BE49-F238E27FC236}">
                      <a16:creationId xmlns:a16="http://schemas.microsoft.com/office/drawing/2014/main" id="{3FF62DFD-1DD8-4FDB-AA3D-A8B6B68C887D}"/>
                    </a:ext>
                  </a:extLst>
                </p:cNvPr>
                <p:cNvCxnSpPr/>
                <p:nvPr/>
              </p:nvCxnSpPr>
              <p:spPr>
                <a:xfrm>
                  <a:off x="10312558"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68" name="直線コネクタ 667">
                  <a:extLst>
                    <a:ext uri="{FF2B5EF4-FFF2-40B4-BE49-F238E27FC236}">
                      <a16:creationId xmlns:a16="http://schemas.microsoft.com/office/drawing/2014/main" id="{61A8EE6F-6DE4-40C6-9B92-74F1C3BB61FA}"/>
                    </a:ext>
                  </a:extLst>
                </p:cNvPr>
                <p:cNvCxnSpPr/>
                <p:nvPr/>
              </p:nvCxnSpPr>
              <p:spPr>
                <a:xfrm>
                  <a:off x="10379576"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69" name="直線コネクタ 668">
                  <a:extLst>
                    <a:ext uri="{FF2B5EF4-FFF2-40B4-BE49-F238E27FC236}">
                      <a16:creationId xmlns:a16="http://schemas.microsoft.com/office/drawing/2014/main" id="{2AD8D112-44C6-4AF2-B078-E241D819F7A6}"/>
                    </a:ext>
                  </a:extLst>
                </p:cNvPr>
                <p:cNvCxnSpPr/>
                <p:nvPr/>
              </p:nvCxnSpPr>
              <p:spPr>
                <a:xfrm>
                  <a:off x="10446594"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70" name="直線コネクタ 669">
                  <a:extLst>
                    <a:ext uri="{FF2B5EF4-FFF2-40B4-BE49-F238E27FC236}">
                      <a16:creationId xmlns:a16="http://schemas.microsoft.com/office/drawing/2014/main" id="{6F8FF879-6657-41FA-9C09-B3F78725EB13}"/>
                    </a:ext>
                  </a:extLst>
                </p:cNvPr>
                <p:cNvCxnSpPr/>
                <p:nvPr/>
              </p:nvCxnSpPr>
              <p:spPr>
                <a:xfrm>
                  <a:off x="10513612"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71" name="直線コネクタ 670">
                  <a:extLst>
                    <a:ext uri="{FF2B5EF4-FFF2-40B4-BE49-F238E27FC236}">
                      <a16:creationId xmlns:a16="http://schemas.microsoft.com/office/drawing/2014/main" id="{1375D305-87B2-41AD-9664-75E3422A0A83}"/>
                    </a:ext>
                  </a:extLst>
                </p:cNvPr>
                <p:cNvCxnSpPr/>
                <p:nvPr/>
              </p:nvCxnSpPr>
              <p:spPr>
                <a:xfrm>
                  <a:off x="10580630"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72" name="直線コネクタ 671">
                  <a:extLst>
                    <a:ext uri="{FF2B5EF4-FFF2-40B4-BE49-F238E27FC236}">
                      <a16:creationId xmlns:a16="http://schemas.microsoft.com/office/drawing/2014/main" id="{07F99AA2-0E1E-4143-A1A4-B47F17223BEB}"/>
                    </a:ext>
                  </a:extLst>
                </p:cNvPr>
                <p:cNvCxnSpPr/>
                <p:nvPr/>
              </p:nvCxnSpPr>
              <p:spPr>
                <a:xfrm>
                  <a:off x="10647648"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73" name="直線コネクタ 672">
                  <a:extLst>
                    <a:ext uri="{FF2B5EF4-FFF2-40B4-BE49-F238E27FC236}">
                      <a16:creationId xmlns:a16="http://schemas.microsoft.com/office/drawing/2014/main" id="{961DACD3-5053-4911-BD5E-6B70A91F714B}"/>
                    </a:ext>
                  </a:extLst>
                </p:cNvPr>
                <p:cNvCxnSpPr/>
                <p:nvPr/>
              </p:nvCxnSpPr>
              <p:spPr>
                <a:xfrm>
                  <a:off x="10714666"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74" name="直線コネクタ 673">
                  <a:extLst>
                    <a:ext uri="{FF2B5EF4-FFF2-40B4-BE49-F238E27FC236}">
                      <a16:creationId xmlns:a16="http://schemas.microsoft.com/office/drawing/2014/main" id="{6C8E794D-645A-42CC-B208-07DDE2410214}"/>
                    </a:ext>
                  </a:extLst>
                </p:cNvPr>
                <p:cNvCxnSpPr/>
                <p:nvPr/>
              </p:nvCxnSpPr>
              <p:spPr>
                <a:xfrm>
                  <a:off x="10781684"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75" name="直線コネクタ 674">
                  <a:extLst>
                    <a:ext uri="{FF2B5EF4-FFF2-40B4-BE49-F238E27FC236}">
                      <a16:creationId xmlns:a16="http://schemas.microsoft.com/office/drawing/2014/main" id="{AB5806CC-7089-4477-BC36-33F2BA6BD3EB}"/>
                    </a:ext>
                  </a:extLst>
                </p:cNvPr>
                <p:cNvCxnSpPr/>
                <p:nvPr/>
              </p:nvCxnSpPr>
              <p:spPr>
                <a:xfrm>
                  <a:off x="10848702"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76" name="直線コネクタ 675">
                  <a:extLst>
                    <a:ext uri="{FF2B5EF4-FFF2-40B4-BE49-F238E27FC236}">
                      <a16:creationId xmlns:a16="http://schemas.microsoft.com/office/drawing/2014/main" id="{214899DC-0006-437D-AAB2-EED9291AD737}"/>
                    </a:ext>
                  </a:extLst>
                </p:cNvPr>
                <p:cNvCxnSpPr/>
                <p:nvPr/>
              </p:nvCxnSpPr>
              <p:spPr>
                <a:xfrm>
                  <a:off x="10915720"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677" name="直線コネクタ 676">
                  <a:extLst>
                    <a:ext uri="{FF2B5EF4-FFF2-40B4-BE49-F238E27FC236}">
                      <a16:creationId xmlns:a16="http://schemas.microsoft.com/office/drawing/2014/main" id="{9DC00655-5B62-444E-A6B8-3D9809217D15}"/>
                    </a:ext>
                  </a:extLst>
                </p:cNvPr>
                <p:cNvCxnSpPr/>
                <p:nvPr/>
              </p:nvCxnSpPr>
              <p:spPr>
                <a:xfrm>
                  <a:off x="10982738" y="256553"/>
                  <a:ext cx="0" cy="90000"/>
                </a:xfrm>
                <a:prstGeom prst="line">
                  <a:avLst/>
                </a:prstGeom>
                <a:ln w="1905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sp>
            <p:nvSpPr>
              <p:cNvPr id="474" name="楕円 473">
                <a:extLst>
                  <a:ext uri="{FF2B5EF4-FFF2-40B4-BE49-F238E27FC236}">
                    <a16:creationId xmlns:a16="http://schemas.microsoft.com/office/drawing/2014/main" id="{F7621863-83B3-4C3B-BE33-3EDDBAA0E313}"/>
                  </a:ext>
                </a:extLst>
              </p:cNvPr>
              <p:cNvSpPr/>
              <p:nvPr/>
            </p:nvSpPr>
            <p:spPr>
              <a:xfrm>
                <a:off x="14757989" y="4941124"/>
                <a:ext cx="216000" cy="2160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5" name="楕円 474">
                <a:extLst>
                  <a:ext uri="{FF2B5EF4-FFF2-40B4-BE49-F238E27FC236}">
                    <a16:creationId xmlns:a16="http://schemas.microsoft.com/office/drawing/2014/main" id="{31CE4132-B094-49C3-A506-23BAF27E3DA1}"/>
                  </a:ext>
                </a:extLst>
              </p:cNvPr>
              <p:cNvSpPr/>
              <p:nvPr/>
            </p:nvSpPr>
            <p:spPr>
              <a:xfrm>
                <a:off x="14274769" y="5620380"/>
                <a:ext cx="144000" cy="144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6" name="グループ化 475">
                <a:extLst>
                  <a:ext uri="{FF2B5EF4-FFF2-40B4-BE49-F238E27FC236}">
                    <a16:creationId xmlns:a16="http://schemas.microsoft.com/office/drawing/2014/main" id="{A780D469-7F3E-4B07-9501-D026673512DE}"/>
                  </a:ext>
                </a:extLst>
              </p:cNvPr>
              <p:cNvGrpSpPr/>
              <p:nvPr/>
            </p:nvGrpSpPr>
            <p:grpSpPr>
              <a:xfrm>
                <a:off x="10184742" y="2257281"/>
                <a:ext cx="2228400" cy="47140"/>
                <a:chOff x="1080724" y="1021379"/>
                <a:chExt cx="2228400" cy="47140"/>
              </a:xfrm>
              <a:effectLst>
                <a:glow rad="50800">
                  <a:schemeClr val="bg1">
                    <a:alpha val="80000"/>
                  </a:schemeClr>
                </a:glow>
              </a:effectLst>
            </p:grpSpPr>
            <p:cxnSp>
              <p:nvCxnSpPr>
                <p:cNvPr id="651" name="直線コネクタ 650">
                  <a:extLst>
                    <a:ext uri="{FF2B5EF4-FFF2-40B4-BE49-F238E27FC236}">
                      <a16:creationId xmlns:a16="http://schemas.microsoft.com/office/drawing/2014/main" id="{38012EE7-80D0-4669-85E9-D81D69032411}"/>
                    </a:ext>
                  </a:extLst>
                </p:cNvPr>
                <p:cNvCxnSpPr/>
                <p:nvPr/>
              </p:nvCxnSpPr>
              <p:spPr>
                <a:xfrm>
                  <a:off x="1080724" y="1021379"/>
                  <a:ext cx="22104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2" name="直線コネクタ 651">
                  <a:extLst>
                    <a:ext uri="{FF2B5EF4-FFF2-40B4-BE49-F238E27FC236}">
                      <a16:creationId xmlns:a16="http://schemas.microsoft.com/office/drawing/2014/main" id="{F0EC8B05-59A9-4093-9239-27BA1A2A2D1F}"/>
                    </a:ext>
                  </a:extLst>
                </p:cNvPr>
                <p:cNvCxnSpPr/>
                <p:nvPr/>
              </p:nvCxnSpPr>
              <p:spPr>
                <a:xfrm>
                  <a:off x="1080724" y="1068519"/>
                  <a:ext cx="2228400" cy="0"/>
                </a:xfrm>
                <a:prstGeom prst="line">
                  <a:avLst/>
                </a:prstGeom>
                <a:ln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53" name="正方形/長方形 652">
                  <a:extLst>
                    <a:ext uri="{FF2B5EF4-FFF2-40B4-BE49-F238E27FC236}">
                      <a16:creationId xmlns:a16="http://schemas.microsoft.com/office/drawing/2014/main" id="{7C525D13-7054-4FA5-8078-0E49F8D907E0}"/>
                    </a:ext>
                  </a:extLst>
                </p:cNvPr>
                <p:cNvSpPr/>
                <p:nvPr/>
              </p:nvSpPr>
              <p:spPr>
                <a:xfrm>
                  <a:off x="115550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4" name="正方形/長方形 653">
                  <a:extLst>
                    <a:ext uri="{FF2B5EF4-FFF2-40B4-BE49-F238E27FC236}">
                      <a16:creationId xmlns:a16="http://schemas.microsoft.com/office/drawing/2014/main" id="{B2AAB275-42B3-42C2-970F-E45401473EBA}"/>
                    </a:ext>
                  </a:extLst>
                </p:cNvPr>
                <p:cNvSpPr/>
                <p:nvPr/>
              </p:nvSpPr>
              <p:spPr>
                <a:xfrm>
                  <a:off x="134416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5" name="正方形/長方形 654">
                  <a:extLst>
                    <a:ext uri="{FF2B5EF4-FFF2-40B4-BE49-F238E27FC236}">
                      <a16:creationId xmlns:a16="http://schemas.microsoft.com/office/drawing/2014/main" id="{20DFC642-FB98-417B-AD09-9F4B59DC5CEA}"/>
                    </a:ext>
                  </a:extLst>
                </p:cNvPr>
                <p:cNvSpPr/>
                <p:nvPr/>
              </p:nvSpPr>
              <p:spPr>
                <a:xfrm>
                  <a:off x="153282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6" name="正方形/長方形 655">
                  <a:extLst>
                    <a:ext uri="{FF2B5EF4-FFF2-40B4-BE49-F238E27FC236}">
                      <a16:creationId xmlns:a16="http://schemas.microsoft.com/office/drawing/2014/main" id="{75AFD4FD-6F23-4080-A967-081BC25EAE7B}"/>
                    </a:ext>
                  </a:extLst>
                </p:cNvPr>
                <p:cNvSpPr/>
                <p:nvPr/>
              </p:nvSpPr>
              <p:spPr>
                <a:xfrm>
                  <a:off x="171545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7" name="正方形/長方形 656">
                  <a:extLst>
                    <a:ext uri="{FF2B5EF4-FFF2-40B4-BE49-F238E27FC236}">
                      <a16:creationId xmlns:a16="http://schemas.microsoft.com/office/drawing/2014/main" id="{14248559-7FD0-442A-AECB-5BE1843A4725}"/>
                    </a:ext>
                  </a:extLst>
                </p:cNvPr>
                <p:cNvSpPr/>
                <p:nvPr/>
              </p:nvSpPr>
              <p:spPr>
                <a:xfrm>
                  <a:off x="190313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8" name="正方形/長方形 657">
                  <a:extLst>
                    <a:ext uri="{FF2B5EF4-FFF2-40B4-BE49-F238E27FC236}">
                      <a16:creationId xmlns:a16="http://schemas.microsoft.com/office/drawing/2014/main" id="{D83DC735-DE79-4384-80A7-AB04398FC1F5}"/>
                    </a:ext>
                  </a:extLst>
                </p:cNvPr>
                <p:cNvSpPr/>
                <p:nvPr/>
              </p:nvSpPr>
              <p:spPr>
                <a:xfrm>
                  <a:off x="2090810"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9" name="正方形/長方形 658">
                  <a:extLst>
                    <a:ext uri="{FF2B5EF4-FFF2-40B4-BE49-F238E27FC236}">
                      <a16:creationId xmlns:a16="http://schemas.microsoft.com/office/drawing/2014/main" id="{99A0A415-3097-4010-8B65-508672D158AD}"/>
                    </a:ext>
                  </a:extLst>
                </p:cNvPr>
                <p:cNvSpPr/>
                <p:nvPr/>
              </p:nvSpPr>
              <p:spPr>
                <a:xfrm>
                  <a:off x="227848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0" name="正方形/長方形 659">
                  <a:extLst>
                    <a:ext uri="{FF2B5EF4-FFF2-40B4-BE49-F238E27FC236}">
                      <a16:creationId xmlns:a16="http://schemas.microsoft.com/office/drawing/2014/main" id="{3CF6E245-42D3-43A3-B140-216799FD186E}"/>
                    </a:ext>
                  </a:extLst>
                </p:cNvPr>
                <p:cNvSpPr/>
                <p:nvPr/>
              </p:nvSpPr>
              <p:spPr>
                <a:xfrm>
                  <a:off x="246130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1" name="正方形/長方形 660">
                  <a:extLst>
                    <a:ext uri="{FF2B5EF4-FFF2-40B4-BE49-F238E27FC236}">
                      <a16:creationId xmlns:a16="http://schemas.microsoft.com/office/drawing/2014/main" id="{252E1697-6E8E-409E-A15A-3A12F757B17B}"/>
                    </a:ext>
                  </a:extLst>
                </p:cNvPr>
                <p:cNvSpPr/>
                <p:nvPr/>
              </p:nvSpPr>
              <p:spPr>
                <a:xfrm>
                  <a:off x="2644117"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2" name="正方形/長方形 661">
                  <a:extLst>
                    <a:ext uri="{FF2B5EF4-FFF2-40B4-BE49-F238E27FC236}">
                      <a16:creationId xmlns:a16="http://schemas.microsoft.com/office/drawing/2014/main" id="{7065FE49-F6D2-4DFE-A944-A5A45826EC81}"/>
                    </a:ext>
                  </a:extLst>
                </p:cNvPr>
                <p:cNvSpPr/>
                <p:nvPr/>
              </p:nvSpPr>
              <p:spPr>
                <a:xfrm>
                  <a:off x="282693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3" name="正方形/長方形 662">
                  <a:extLst>
                    <a:ext uri="{FF2B5EF4-FFF2-40B4-BE49-F238E27FC236}">
                      <a16:creationId xmlns:a16="http://schemas.microsoft.com/office/drawing/2014/main" id="{62BD5947-3D8E-4D1C-88E0-32FF4F52D846}"/>
                    </a:ext>
                  </a:extLst>
                </p:cNvPr>
                <p:cNvSpPr/>
                <p:nvPr/>
              </p:nvSpPr>
              <p:spPr>
                <a:xfrm>
                  <a:off x="3012106"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4" name="正方形/長方形 663">
                  <a:extLst>
                    <a:ext uri="{FF2B5EF4-FFF2-40B4-BE49-F238E27FC236}">
                      <a16:creationId xmlns:a16="http://schemas.microsoft.com/office/drawing/2014/main" id="{8A1FB1FE-8DAD-4DD0-AA2A-AEE98AB2B3D9}"/>
                    </a:ext>
                  </a:extLst>
                </p:cNvPr>
                <p:cNvSpPr/>
                <p:nvPr/>
              </p:nvSpPr>
              <p:spPr>
                <a:xfrm>
                  <a:off x="3194920"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7" name="楕円 476">
                <a:extLst>
                  <a:ext uri="{FF2B5EF4-FFF2-40B4-BE49-F238E27FC236}">
                    <a16:creationId xmlns:a16="http://schemas.microsoft.com/office/drawing/2014/main" id="{65AD7B3F-5760-449B-B036-F4DA636B3BC4}"/>
                  </a:ext>
                </a:extLst>
              </p:cNvPr>
              <p:cNvSpPr/>
              <p:nvPr/>
            </p:nvSpPr>
            <p:spPr>
              <a:xfrm>
                <a:off x="16511844" y="2814633"/>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8" name="楕円 477">
                <a:extLst>
                  <a:ext uri="{FF2B5EF4-FFF2-40B4-BE49-F238E27FC236}">
                    <a16:creationId xmlns:a16="http://schemas.microsoft.com/office/drawing/2014/main" id="{C94802AB-25A6-4AFA-B6F4-B4B4A537D6B5}"/>
                  </a:ext>
                </a:extLst>
              </p:cNvPr>
              <p:cNvSpPr/>
              <p:nvPr/>
            </p:nvSpPr>
            <p:spPr>
              <a:xfrm>
                <a:off x="16576092" y="3249876"/>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9" name="楕円 478">
                <a:extLst>
                  <a:ext uri="{FF2B5EF4-FFF2-40B4-BE49-F238E27FC236}">
                    <a16:creationId xmlns:a16="http://schemas.microsoft.com/office/drawing/2014/main" id="{6D8ADBB8-A889-42A0-8B38-C78741E7E777}"/>
                  </a:ext>
                </a:extLst>
              </p:cNvPr>
              <p:cNvSpPr/>
              <p:nvPr/>
            </p:nvSpPr>
            <p:spPr>
              <a:xfrm>
                <a:off x="16381002" y="2258274"/>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0" name="テキスト ボックス 479">
                <a:extLst>
                  <a:ext uri="{FF2B5EF4-FFF2-40B4-BE49-F238E27FC236}">
                    <a16:creationId xmlns:a16="http://schemas.microsoft.com/office/drawing/2014/main" id="{FCB075A9-F202-45CC-A1A4-30FC2B0F4DAC}"/>
                  </a:ext>
                </a:extLst>
              </p:cNvPr>
              <p:cNvSpPr txBox="1"/>
              <p:nvPr/>
            </p:nvSpPr>
            <p:spPr>
              <a:xfrm>
                <a:off x="14172396" y="5787795"/>
                <a:ext cx="432000" cy="184666"/>
              </a:xfrm>
              <a:prstGeom prst="rect">
                <a:avLst/>
              </a:prstGeom>
              <a:noFill/>
            </p:spPr>
            <p:txBody>
              <a:bodyPr wrap="square" lIns="0" tIns="0" rIns="0" bIns="0" rtlCol="0">
                <a:spAutoFit/>
              </a:bodyPr>
              <a:lstStyle/>
              <a:p>
                <a:pPr algn="ctr"/>
                <a:r>
                  <a:rPr kumimoji="1" lang="ja-JP" altLang="en-US" sz="1200" dirty="0">
                    <a:effectLst>
                      <a:glow rad="76200">
                        <a:schemeClr val="bg1"/>
                      </a:glow>
                    </a:effectLst>
                    <a:latin typeface="BIZ UDPゴシック" panose="020B0400000000000000" pitchFamily="50" charset="-128"/>
                    <a:ea typeface="BIZ UDPゴシック" panose="020B0400000000000000" pitchFamily="50" charset="-128"/>
                  </a:rPr>
                  <a:t>甲浦</a:t>
                </a:r>
              </a:p>
            </p:txBody>
          </p:sp>
          <p:sp>
            <p:nvSpPr>
              <p:cNvPr id="481" name="テキスト ボックス 480">
                <a:extLst>
                  <a:ext uri="{FF2B5EF4-FFF2-40B4-BE49-F238E27FC236}">
                    <a16:creationId xmlns:a16="http://schemas.microsoft.com/office/drawing/2014/main" id="{A6D645AE-9D3A-438F-9EE0-A9EE8BBD8E5F}"/>
                  </a:ext>
                </a:extLst>
              </p:cNvPr>
              <p:cNvSpPr txBox="1"/>
              <p:nvPr/>
            </p:nvSpPr>
            <p:spPr>
              <a:xfrm>
                <a:off x="16015766" y="2023998"/>
                <a:ext cx="705460" cy="153888"/>
              </a:xfrm>
              <a:prstGeom prst="rect">
                <a:avLst/>
              </a:prstGeom>
              <a:noFill/>
            </p:spPr>
            <p:txBody>
              <a:bodyPr wrap="square" lIns="0" tIns="0" rIns="0" bIns="0" rtlCol="0">
                <a:spAutoFit/>
              </a:bodyPr>
              <a:lstStyle/>
              <a:p>
                <a:pPr algn="ctr"/>
                <a:r>
                  <a:rPr kumimoji="1" lang="ja-JP" altLang="en-US" sz="1000" dirty="0">
                    <a:effectLst>
                      <a:glow rad="88900">
                        <a:schemeClr val="bg1"/>
                      </a:glow>
                    </a:effectLst>
                    <a:latin typeface="BIZ UDPゴシック" panose="020B0400000000000000" pitchFamily="50" charset="-128"/>
                    <a:ea typeface="BIZ UDPゴシック" panose="020B0400000000000000" pitchFamily="50" charset="-128"/>
                  </a:rPr>
                  <a:t>鳴門</a:t>
                </a:r>
                <a:r>
                  <a:rPr kumimoji="1" lang="en-US" altLang="ja-JP" sz="1000" dirty="0">
                    <a:effectLst>
                      <a:glow rad="88900">
                        <a:schemeClr val="bg1"/>
                      </a:glow>
                    </a:effectLst>
                    <a:latin typeface="BIZ UDPゴシック" panose="020B0400000000000000" pitchFamily="50" charset="-128"/>
                    <a:ea typeface="BIZ UDPゴシック" panose="020B0400000000000000" pitchFamily="50" charset="-128"/>
                  </a:rPr>
                  <a:t>JCT</a:t>
                </a:r>
                <a:endParaRPr kumimoji="1" lang="ja-JP" altLang="en-US" sz="1000" dirty="0">
                  <a:effectLst>
                    <a:glow rad="88900">
                      <a:schemeClr val="bg1"/>
                    </a:glow>
                  </a:effectLst>
                  <a:latin typeface="BIZ UDPゴシック" panose="020B0400000000000000" pitchFamily="50" charset="-128"/>
                  <a:ea typeface="BIZ UDPゴシック" panose="020B0400000000000000" pitchFamily="50" charset="-128"/>
                </a:endParaRPr>
              </a:p>
            </p:txBody>
          </p:sp>
          <p:sp>
            <p:nvSpPr>
              <p:cNvPr id="482" name="テキスト ボックス 481">
                <a:extLst>
                  <a:ext uri="{FF2B5EF4-FFF2-40B4-BE49-F238E27FC236}">
                    <a16:creationId xmlns:a16="http://schemas.microsoft.com/office/drawing/2014/main" id="{65CBB51F-B046-40FA-92FF-1A5B85BB2D9D}"/>
                  </a:ext>
                </a:extLst>
              </p:cNvPr>
              <p:cNvSpPr txBox="1"/>
              <p:nvPr/>
            </p:nvSpPr>
            <p:spPr>
              <a:xfrm>
                <a:off x="16573072" y="1900927"/>
                <a:ext cx="705460" cy="153888"/>
              </a:xfrm>
              <a:prstGeom prst="rect">
                <a:avLst/>
              </a:prstGeom>
              <a:noFill/>
            </p:spPr>
            <p:txBody>
              <a:bodyPr wrap="square" lIns="0" tIns="0" rIns="0" bIns="0" rtlCol="0">
                <a:spAutoFit/>
              </a:bodyPr>
              <a:lstStyle/>
              <a:p>
                <a:pPr algn="ctr"/>
                <a:r>
                  <a:rPr kumimoji="1" lang="ja-JP" altLang="en-US" sz="1000" dirty="0">
                    <a:effectLst>
                      <a:glow rad="88900">
                        <a:schemeClr val="bg1"/>
                      </a:glow>
                    </a:effectLst>
                    <a:latin typeface="BIZ UDPゴシック" panose="020B0400000000000000" pitchFamily="50" charset="-128"/>
                    <a:ea typeface="BIZ UDPゴシック" panose="020B0400000000000000" pitchFamily="50" charset="-128"/>
                  </a:rPr>
                  <a:t>鳴門北</a:t>
                </a:r>
                <a:r>
                  <a:rPr kumimoji="1" lang="en-US" altLang="ja-JP" sz="1000" dirty="0">
                    <a:effectLst>
                      <a:glow rad="88900">
                        <a:schemeClr val="bg1"/>
                      </a:glow>
                    </a:effectLst>
                    <a:latin typeface="BIZ UDPゴシック" panose="020B0400000000000000" pitchFamily="50" charset="-128"/>
                    <a:ea typeface="BIZ UDPゴシック" panose="020B0400000000000000" pitchFamily="50" charset="-128"/>
                  </a:rPr>
                  <a:t>IC</a:t>
                </a:r>
                <a:endParaRPr kumimoji="1" lang="ja-JP" altLang="en-US" sz="1000" dirty="0">
                  <a:effectLst>
                    <a:glow rad="88900">
                      <a:schemeClr val="bg1"/>
                    </a:glow>
                  </a:effectLst>
                  <a:latin typeface="BIZ UDPゴシック" panose="020B0400000000000000" pitchFamily="50" charset="-128"/>
                  <a:ea typeface="BIZ UDPゴシック" panose="020B0400000000000000" pitchFamily="50" charset="-128"/>
                </a:endParaRPr>
              </a:p>
            </p:txBody>
          </p:sp>
          <p:sp>
            <p:nvSpPr>
              <p:cNvPr id="483" name="楕円 482">
                <a:extLst>
                  <a:ext uri="{FF2B5EF4-FFF2-40B4-BE49-F238E27FC236}">
                    <a16:creationId xmlns:a16="http://schemas.microsoft.com/office/drawing/2014/main" id="{75CCC910-A613-4434-BA21-26319398D2A1}"/>
                  </a:ext>
                </a:extLst>
              </p:cNvPr>
              <p:cNvSpPr/>
              <p:nvPr/>
            </p:nvSpPr>
            <p:spPr>
              <a:xfrm>
                <a:off x="16846971" y="2797571"/>
                <a:ext cx="180000" cy="180000"/>
              </a:xfrm>
              <a:prstGeom prst="ellipse">
                <a:avLst/>
              </a:prstGeom>
              <a:solidFill>
                <a:schemeClr val="accent1">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4" name="正方形/長方形 483">
                <a:extLst>
                  <a:ext uri="{FF2B5EF4-FFF2-40B4-BE49-F238E27FC236}">
                    <a16:creationId xmlns:a16="http://schemas.microsoft.com/office/drawing/2014/main" id="{F9209FAF-978B-41B6-B728-E8900885B78E}"/>
                  </a:ext>
                </a:extLst>
              </p:cNvPr>
              <p:cNvSpPr/>
              <p:nvPr/>
            </p:nvSpPr>
            <p:spPr>
              <a:xfrm>
                <a:off x="17057227" y="2780294"/>
                <a:ext cx="75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latin typeface="BIZ UDPゴシック" panose="020B0400000000000000" pitchFamily="50" charset="-128"/>
                    <a:ea typeface="BIZ UDPゴシック" panose="020B0400000000000000" pitchFamily="50" charset="-128"/>
                  </a:rPr>
                  <a:t>徳島空港</a:t>
                </a:r>
              </a:p>
            </p:txBody>
          </p:sp>
          <p:sp>
            <p:nvSpPr>
              <p:cNvPr id="485" name="フリーフォーム: 図形 484">
                <a:extLst>
                  <a:ext uri="{FF2B5EF4-FFF2-40B4-BE49-F238E27FC236}">
                    <a16:creationId xmlns:a16="http://schemas.microsoft.com/office/drawing/2014/main" id="{050BD574-2913-4E30-8645-27AEA96652F2}"/>
                  </a:ext>
                </a:extLst>
              </p:cNvPr>
              <p:cNvSpPr/>
              <p:nvPr/>
            </p:nvSpPr>
            <p:spPr>
              <a:xfrm>
                <a:off x="16887118" y="3213978"/>
                <a:ext cx="837105" cy="1814464"/>
              </a:xfrm>
              <a:custGeom>
                <a:avLst/>
                <a:gdLst>
                  <a:gd name="connsiteX0" fmla="*/ 244443 w 1185043"/>
                  <a:gd name="connsiteY0" fmla="*/ 0 h 2272420"/>
                  <a:gd name="connsiteX1" fmla="*/ 1004934 w 1185043"/>
                  <a:gd name="connsiteY1" fmla="*/ 362139 h 2272420"/>
                  <a:gd name="connsiteX2" fmla="*/ 1104522 w 1185043"/>
                  <a:gd name="connsiteY2" fmla="*/ 986828 h 2272420"/>
                  <a:gd name="connsiteX3" fmla="*/ 0 w 1185043"/>
                  <a:gd name="connsiteY3" fmla="*/ 2272420 h 2272420"/>
                  <a:gd name="connsiteX0" fmla="*/ 244443 w 1185043"/>
                  <a:gd name="connsiteY0" fmla="*/ 0 h 2272420"/>
                  <a:gd name="connsiteX1" fmla="*/ 1004934 w 1185043"/>
                  <a:gd name="connsiteY1" fmla="*/ 362139 h 2272420"/>
                  <a:gd name="connsiteX2" fmla="*/ 1104522 w 1185043"/>
                  <a:gd name="connsiteY2" fmla="*/ 986828 h 2272420"/>
                  <a:gd name="connsiteX3" fmla="*/ 0 w 1185043"/>
                  <a:gd name="connsiteY3" fmla="*/ 2272420 h 2272420"/>
                  <a:gd name="connsiteX0" fmla="*/ 237299 w 1185319"/>
                  <a:gd name="connsiteY0" fmla="*/ 0 h 2255752"/>
                  <a:gd name="connsiteX1" fmla="*/ 1004934 w 1185319"/>
                  <a:gd name="connsiteY1" fmla="*/ 345471 h 2255752"/>
                  <a:gd name="connsiteX2" fmla="*/ 1104522 w 1185319"/>
                  <a:gd name="connsiteY2" fmla="*/ 970160 h 2255752"/>
                  <a:gd name="connsiteX3" fmla="*/ 0 w 1185319"/>
                  <a:gd name="connsiteY3" fmla="*/ 2255752 h 2255752"/>
                  <a:gd name="connsiteX0" fmla="*/ 215868 w 1186153"/>
                  <a:gd name="connsiteY0" fmla="*/ 0 h 2265277"/>
                  <a:gd name="connsiteX1" fmla="*/ 1004934 w 1186153"/>
                  <a:gd name="connsiteY1" fmla="*/ 354996 h 2265277"/>
                  <a:gd name="connsiteX2" fmla="*/ 1104522 w 1186153"/>
                  <a:gd name="connsiteY2" fmla="*/ 979685 h 2265277"/>
                  <a:gd name="connsiteX3" fmla="*/ 0 w 1186153"/>
                  <a:gd name="connsiteY3" fmla="*/ 2265277 h 2265277"/>
                  <a:gd name="connsiteX0" fmla="*/ 201581 w 1186715"/>
                  <a:gd name="connsiteY0" fmla="*/ 0 h 2272421"/>
                  <a:gd name="connsiteX1" fmla="*/ 1004934 w 1186715"/>
                  <a:gd name="connsiteY1" fmla="*/ 362140 h 2272421"/>
                  <a:gd name="connsiteX2" fmla="*/ 1104522 w 1186715"/>
                  <a:gd name="connsiteY2" fmla="*/ 986829 h 2272421"/>
                  <a:gd name="connsiteX3" fmla="*/ 0 w 1186715"/>
                  <a:gd name="connsiteY3" fmla="*/ 2272421 h 2272421"/>
                  <a:gd name="connsiteX0" fmla="*/ 201581 w 1201630"/>
                  <a:gd name="connsiteY0" fmla="*/ 0 h 2272421"/>
                  <a:gd name="connsiteX1" fmla="*/ 1004934 w 1201630"/>
                  <a:gd name="connsiteY1" fmla="*/ 362140 h 2272421"/>
                  <a:gd name="connsiteX2" fmla="*/ 1104522 w 1201630"/>
                  <a:gd name="connsiteY2" fmla="*/ 986829 h 2272421"/>
                  <a:gd name="connsiteX3" fmla="*/ 0 w 1201630"/>
                  <a:gd name="connsiteY3" fmla="*/ 2272421 h 2272421"/>
                  <a:gd name="connsiteX0" fmla="*/ 201581 w 1031555"/>
                  <a:gd name="connsiteY0" fmla="*/ 0 h 2272421"/>
                  <a:gd name="connsiteX1" fmla="*/ 1004934 w 1031555"/>
                  <a:gd name="connsiteY1" fmla="*/ 362140 h 2272421"/>
                  <a:gd name="connsiteX2" fmla="*/ 761622 w 1031555"/>
                  <a:gd name="connsiteY2" fmla="*/ 1437679 h 2272421"/>
                  <a:gd name="connsiteX3" fmla="*/ 0 w 1031555"/>
                  <a:gd name="connsiteY3" fmla="*/ 2272421 h 2272421"/>
                  <a:gd name="connsiteX0" fmla="*/ 201581 w 889723"/>
                  <a:gd name="connsiteY0" fmla="*/ 0 h 2272421"/>
                  <a:gd name="connsiteX1" fmla="*/ 820784 w 889723"/>
                  <a:gd name="connsiteY1" fmla="*/ 419290 h 2272421"/>
                  <a:gd name="connsiteX2" fmla="*/ 761622 w 889723"/>
                  <a:gd name="connsiteY2" fmla="*/ 1437679 h 2272421"/>
                  <a:gd name="connsiteX3" fmla="*/ 0 w 889723"/>
                  <a:gd name="connsiteY3" fmla="*/ 2272421 h 2272421"/>
                  <a:gd name="connsiteX0" fmla="*/ 201581 w 858784"/>
                  <a:gd name="connsiteY0" fmla="*/ 0 h 2272421"/>
                  <a:gd name="connsiteX1" fmla="*/ 820784 w 858784"/>
                  <a:gd name="connsiteY1" fmla="*/ 419290 h 2272421"/>
                  <a:gd name="connsiteX2" fmla="*/ 761622 w 858784"/>
                  <a:gd name="connsiteY2" fmla="*/ 1437679 h 2272421"/>
                  <a:gd name="connsiteX3" fmla="*/ 0 w 858784"/>
                  <a:gd name="connsiteY3" fmla="*/ 2272421 h 2272421"/>
                  <a:gd name="connsiteX0" fmla="*/ 201581 w 858784"/>
                  <a:gd name="connsiteY0" fmla="*/ 0 h 2272421"/>
                  <a:gd name="connsiteX1" fmla="*/ 820784 w 858784"/>
                  <a:gd name="connsiteY1" fmla="*/ 419290 h 2272421"/>
                  <a:gd name="connsiteX2" fmla="*/ 761622 w 858784"/>
                  <a:gd name="connsiteY2" fmla="*/ 1437679 h 2272421"/>
                  <a:gd name="connsiteX3" fmla="*/ 0 w 858784"/>
                  <a:gd name="connsiteY3" fmla="*/ 2272421 h 2272421"/>
                  <a:gd name="connsiteX0" fmla="*/ 201581 w 996402"/>
                  <a:gd name="connsiteY0" fmla="*/ 0 h 2272421"/>
                  <a:gd name="connsiteX1" fmla="*/ 995409 w 996402"/>
                  <a:gd name="connsiteY1" fmla="*/ 552640 h 2272421"/>
                  <a:gd name="connsiteX2" fmla="*/ 761622 w 996402"/>
                  <a:gd name="connsiteY2" fmla="*/ 1437679 h 2272421"/>
                  <a:gd name="connsiteX3" fmla="*/ 0 w 996402"/>
                  <a:gd name="connsiteY3" fmla="*/ 2272421 h 2272421"/>
                  <a:gd name="connsiteX0" fmla="*/ 201581 w 996402"/>
                  <a:gd name="connsiteY0" fmla="*/ 0 h 2272421"/>
                  <a:gd name="connsiteX1" fmla="*/ 995409 w 996402"/>
                  <a:gd name="connsiteY1" fmla="*/ 552640 h 2272421"/>
                  <a:gd name="connsiteX2" fmla="*/ 761622 w 996402"/>
                  <a:gd name="connsiteY2" fmla="*/ 1437679 h 2272421"/>
                  <a:gd name="connsiteX3" fmla="*/ 0 w 996402"/>
                  <a:gd name="connsiteY3" fmla="*/ 2272421 h 2272421"/>
                  <a:gd name="connsiteX0" fmla="*/ 201581 w 996402"/>
                  <a:gd name="connsiteY0" fmla="*/ 0 h 2272421"/>
                  <a:gd name="connsiteX1" fmla="*/ 995409 w 996402"/>
                  <a:gd name="connsiteY1" fmla="*/ 552640 h 2272421"/>
                  <a:gd name="connsiteX2" fmla="*/ 761622 w 996402"/>
                  <a:gd name="connsiteY2" fmla="*/ 1437679 h 2272421"/>
                  <a:gd name="connsiteX3" fmla="*/ 0 w 996402"/>
                  <a:gd name="connsiteY3" fmla="*/ 2272421 h 2272421"/>
                  <a:gd name="connsiteX0" fmla="*/ 201581 w 1014597"/>
                  <a:gd name="connsiteY0" fmla="*/ 0 h 2272421"/>
                  <a:gd name="connsiteX1" fmla="*/ 995409 w 1014597"/>
                  <a:gd name="connsiteY1" fmla="*/ 552640 h 2272421"/>
                  <a:gd name="connsiteX2" fmla="*/ 761622 w 1014597"/>
                  <a:gd name="connsiteY2" fmla="*/ 1437679 h 2272421"/>
                  <a:gd name="connsiteX3" fmla="*/ 0 w 1014597"/>
                  <a:gd name="connsiteY3" fmla="*/ 2272421 h 2272421"/>
                  <a:gd name="connsiteX0" fmla="*/ 201581 w 1006735"/>
                  <a:gd name="connsiteY0" fmla="*/ 0 h 2272421"/>
                  <a:gd name="connsiteX1" fmla="*/ 995409 w 1006735"/>
                  <a:gd name="connsiteY1" fmla="*/ 552640 h 2272421"/>
                  <a:gd name="connsiteX2" fmla="*/ 761622 w 1006735"/>
                  <a:gd name="connsiteY2" fmla="*/ 1437679 h 2272421"/>
                  <a:gd name="connsiteX3" fmla="*/ 0 w 1006735"/>
                  <a:gd name="connsiteY3" fmla="*/ 2272421 h 2272421"/>
                  <a:gd name="connsiteX0" fmla="*/ 201581 w 1005681"/>
                  <a:gd name="connsiteY0" fmla="*/ 0 h 2272421"/>
                  <a:gd name="connsiteX1" fmla="*/ 995409 w 1005681"/>
                  <a:gd name="connsiteY1" fmla="*/ 552640 h 2272421"/>
                  <a:gd name="connsiteX2" fmla="*/ 761622 w 1005681"/>
                  <a:gd name="connsiteY2" fmla="*/ 1437679 h 2272421"/>
                  <a:gd name="connsiteX3" fmla="*/ 0 w 1005681"/>
                  <a:gd name="connsiteY3" fmla="*/ 2272421 h 2272421"/>
                  <a:gd name="connsiteX0" fmla="*/ 201581 w 1050551"/>
                  <a:gd name="connsiteY0" fmla="*/ 0 h 2272421"/>
                  <a:gd name="connsiteX1" fmla="*/ 995409 w 1050551"/>
                  <a:gd name="connsiteY1" fmla="*/ 552640 h 2272421"/>
                  <a:gd name="connsiteX2" fmla="*/ 872747 w 1050551"/>
                  <a:gd name="connsiteY2" fmla="*/ 1463079 h 2272421"/>
                  <a:gd name="connsiteX3" fmla="*/ 0 w 1050551"/>
                  <a:gd name="connsiteY3" fmla="*/ 2272421 h 2272421"/>
                  <a:gd name="connsiteX0" fmla="*/ 201581 w 1040423"/>
                  <a:gd name="connsiteY0" fmla="*/ 0 h 2272421"/>
                  <a:gd name="connsiteX1" fmla="*/ 995409 w 1040423"/>
                  <a:gd name="connsiteY1" fmla="*/ 552640 h 2272421"/>
                  <a:gd name="connsiteX2" fmla="*/ 872747 w 1040423"/>
                  <a:gd name="connsiteY2" fmla="*/ 1463079 h 2272421"/>
                  <a:gd name="connsiteX3" fmla="*/ 0 w 1040423"/>
                  <a:gd name="connsiteY3" fmla="*/ 2272421 h 2272421"/>
                  <a:gd name="connsiteX0" fmla="*/ 201581 w 1025250"/>
                  <a:gd name="connsiteY0" fmla="*/ 0 h 2272421"/>
                  <a:gd name="connsiteX1" fmla="*/ 995409 w 1025250"/>
                  <a:gd name="connsiteY1" fmla="*/ 552640 h 2272421"/>
                  <a:gd name="connsiteX2" fmla="*/ 872747 w 1025250"/>
                  <a:gd name="connsiteY2" fmla="*/ 1463079 h 2272421"/>
                  <a:gd name="connsiteX3" fmla="*/ 0 w 1025250"/>
                  <a:gd name="connsiteY3" fmla="*/ 2272421 h 2272421"/>
                  <a:gd name="connsiteX0" fmla="*/ 0 w 823669"/>
                  <a:gd name="connsiteY0" fmla="*/ 0 h 2256546"/>
                  <a:gd name="connsiteX1" fmla="*/ 793828 w 823669"/>
                  <a:gd name="connsiteY1" fmla="*/ 552640 h 2256546"/>
                  <a:gd name="connsiteX2" fmla="*/ 671166 w 823669"/>
                  <a:gd name="connsiteY2" fmla="*/ 1463079 h 2256546"/>
                  <a:gd name="connsiteX3" fmla="*/ 436594 w 823669"/>
                  <a:gd name="connsiteY3" fmla="*/ 2256546 h 2256546"/>
                  <a:gd name="connsiteX0" fmla="*/ 0 w 823669"/>
                  <a:gd name="connsiteY0" fmla="*/ 0 h 2253371"/>
                  <a:gd name="connsiteX1" fmla="*/ 793828 w 823669"/>
                  <a:gd name="connsiteY1" fmla="*/ 552640 h 2253371"/>
                  <a:gd name="connsiteX2" fmla="*/ 671166 w 823669"/>
                  <a:gd name="connsiteY2" fmla="*/ 1463079 h 2253371"/>
                  <a:gd name="connsiteX3" fmla="*/ 525494 w 823669"/>
                  <a:gd name="connsiteY3" fmla="*/ 2253371 h 2253371"/>
                  <a:gd name="connsiteX0" fmla="*/ 0 w 823669"/>
                  <a:gd name="connsiteY0" fmla="*/ 0 h 2253371"/>
                  <a:gd name="connsiteX1" fmla="*/ 793828 w 823669"/>
                  <a:gd name="connsiteY1" fmla="*/ 552640 h 2253371"/>
                  <a:gd name="connsiteX2" fmla="*/ 671166 w 823669"/>
                  <a:gd name="connsiteY2" fmla="*/ 1463079 h 2253371"/>
                  <a:gd name="connsiteX3" fmla="*/ 525494 w 823669"/>
                  <a:gd name="connsiteY3" fmla="*/ 2253371 h 2253371"/>
                  <a:gd name="connsiteX0" fmla="*/ 0 w 823669"/>
                  <a:gd name="connsiteY0" fmla="*/ 0 h 2253371"/>
                  <a:gd name="connsiteX1" fmla="*/ 793828 w 823669"/>
                  <a:gd name="connsiteY1" fmla="*/ 552640 h 2253371"/>
                  <a:gd name="connsiteX2" fmla="*/ 671166 w 823669"/>
                  <a:gd name="connsiteY2" fmla="*/ 1463079 h 2253371"/>
                  <a:gd name="connsiteX3" fmla="*/ 525494 w 823669"/>
                  <a:gd name="connsiteY3" fmla="*/ 2253371 h 2253371"/>
                  <a:gd name="connsiteX0" fmla="*/ 0 w 809737"/>
                  <a:gd name="connsiteY0" fmla="*/ 0 h 2253371"/>
                  <a:gd name="connsiteX1" fmla="*/ 793828 w 809737"/>
                  <a:gd name="connsiteY1" fmla="*/ 552640 h 2253371"/>
                  <a:gd name="connsiteX2" fmla="*/ 525494 w 809737"/>
                  <a:gd name="connsiteY2" fmla="*/ 2253371 h 2253371"/>
                  <a:gd name="connsiteX0" fmla="*/ 0 w 828087"/>
                  <a:gd name="connsiteY0" fmla="*/ 0 h 2253371"/>
                  <a:gd name="connsiteX1" fmla="*/ 793828 w 828087"/>
                  <a:gd name="connsiteY1" fmla="*/ 552640 h 2253371"/>
                  <a:gd name="connsiteX2" fmla="*/ 525494 w 828087"/>
                  <a:gd name="connsiteY2" fmla="*/ 2253371 h 2253371"/>
                  <a:gd name="connsiteX0" fmla="*/ 0 w 833677"/>
                  <a:gd name="connsiteY0" fmla="*/ 0 h 2253371"/>
                  <a:gd name="connsiteX1" fmla="*/ 793828 w 833677"/>
                  <a:gd name="connsiteY1" fmla="*/ 552640 h 2253371"/>
                  <a:gd name="connsiteX2" fmla="*/ 525494 w 833677"/>
                  <a:gd name="connsiteY2" fmla="*/ 2253371 h 2253371"/>
                  <a:gd name="connsiteX0" fmla="*/ 0 w 837105"/>
                  <a:gd name="connsiteY0" fmla="*/ 0 h 2253371"/>
                  <a:gd name="connsiteX1" fmla="*/ 793828 w 837105"/>
                  <a:gd name="connsiteY1" fmla="*/ 552640 h 2253371"/>
                  <a:gd name="connsiteX2" fmla="*/ 525494 w 837105"/>
                  <a:gd name="connsiteY2" fmla="*/ 2253371 h 2253371"/>
                </a:gdLst>
                <a:ahLst/>
                <a:cxnLst>
                  <a:cxn ang="0">
                    <a:pos x="connsiteX0" y="connsiteY0"/>
                  </a:cxn>
                  <a:cxn ang="0">
                    <a:pos x="connsiteX1" y="connsiteY1"/>
                  </a:cxn>
                  <a:cxn ang="0">
                    <a:pos x="connsiteX2" y="connsiteY2"/>
                  </a:cxn>
                </a:cxnLst>
                <a:rect l="l" t="t" r="r" b="b"/>
                <a:pathLst>
                  <a:path w="837105" h="2253371">
                    <a:moveTo>
                      <a:pt x="0" y="0"/>
                    </a:moveTo>
                    <a:cubicBezTo>
                      <a:pt x="306191" y="149634"/>
                      <a:pt x="623696" y="221528"/>
                      <a:pt x="793828" y="552640"/>
                    </a:cubicBezTo>
                    <a:cubicBezTo>
                      <a:pt x="963960" y="883752"/>
                      <a:pt x="581397" y="1899052"/>
                      <a:pt x="525494" y="2253371"/>
                    </a:cubicBezTo>
                  </a:path>
                </a:pathLst>
              </a:custGeom>
              <a:noFill/>
              <a:ln w="34925">
                <a:solidFill>
                  <a:srgbClr val="66CCFF"/>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6" name="フリーフォーム: 図形 485">
                <a:extLst>
                  <a:ext uri="{FF2B5EF4-FFF2-40B4-BE49-F238E27FC236}">
                    <a16:creationId xmlns:a16="http://schemas.microsoft.com/office/drawing/2014/main" id="{A159EBEA-B7F3-4FB9-A90A-F5C7764498F5}"/>
                  </a:ext>
                </a:extLst>
              </p:cNvPr>
              <p:cNvSpPr/>
              <p:nvPr/>
            </p:nvSpPr>
            <p:spPr>
              <a:xfrm>
                <a:off x="16884714" y="3196815"/>
                <a:ext cx="1022516" cy="283629"/>
              </a:xfrm>
              <a:custGeom>
                <a:avLst/>
                <a:gdLst>
                  <a:gd name="connsiteX0" fmla="*/ 0 w 1557196"/>
                  <a:gd name="connsiteY0" fmla="*/ 36214 h 498055"/>
                  <a:gd name="connsiteX1" fmla="*/ 1204111 w 1557196"/>
                  <a:gd name="connsiteY1" fmla="*/ 497941 h 498055"/>
                  <a:gd name="connsiteX2" fmla="*/ 1557196 w 1557196"/>
                  <a:gd name="connsiteY2" fmla="*/ 0 h 498055"/>
                  <a:gd name="connsiteX0" fmla="*/ 0 w 1557196"/>
                  <a:gd name="connsiteY0" fmla="*/ 36214 h 455218"/>
                  <a:gd name="connsiteX1" fmla="*/ 1137436 w 1557196"/>
                  <a:gd name="connsiteY1" fmla="*/ 455079 h 455218"/>
                  <a:gd name="connsiteX2" fmla="*/ 1557196 w 1557196"/>
                  <a:gd name="connsiteY2" fmla="*/ 0 h 455218"/>
                  <a:gd name="connsiteX0" fmla="*/ 0 w 1583389"/>
                  <a:gd name="connsiteY0" fmla="*/ 17164 h 436168"/>
                  <a:gd name="connsiteX1" fmla="*/ 1137436 w 1583389"/>
                  <a:gd name="connsiteY1" fmla="*/ 436029 h 436168"/>
                  <a:gd name="connsiteX2" fmla="*/ 1583389 w 1583389"/>
                  <a:gd name="connsiteY2" fmla="*/ 0 h 436168"/>
                  <a:gd name="connsiteX0" fmla="*/ 0 w 1583389"/>
                  <a:gd name="connsiteY0" fmla="*/ 17164 h 436168"/>
                  <a:gd name="connsiteX1" fmla="*/ 1137436 w 1583389"/>
                  <a:gd name="connsiteY1" fmla="*/ 436029 h 436168"/>
                  <a:gd name="connsiteX2" fmla="*/ 1583389 w 1583389"/>
                  <a:gd name="connsiteY2" fmla="*/ 0 h 436168"/>
                  <a:gd name="connsiteX0" fmla="*/ 0 w 1583389"/>
                  <a:gd name="connsiteY0" fmla="*/ 17164 h 436168"/>
                  <a:gd name="connsiteX1" fmla="*/ 1137436 w 1583389"/>
                  <a:gd name="connsiteY1" fmla="*/ 436029 h 436168"/>
                  <a:gd name="connsiteX2" fmla="*/ 1583389 w 1583389"/>
                  <a:gd name="connsiteY2" fmla="*/ 0 h 436168"/>
                  <a:gd name="connsiteX0" fmla="*/ 0 w 1583389"/>
                  <a:gd name="connsiteY0" fmla="*/ 17164 h 436029"/>
                  <a:gd name="connsiteX1" fmla="*/ 1137436 w 1583389"/>
                  <a:gd name="connsiteY1" fmla="*/ 436029 h 436029"/>
                  <a:gd name="connsiteX2" fmla="*/ 1583389 w 1583389"/>
                  <a:gd name="connsiteY2" fmla="*/ 0 h 436029"/>
                  <a:gd name="connsiteX0" fmla="*/ 0 w 1583389"/>
                  <a:gd name="connsiteY0" fmla="*/ 17164 h 436029"/>
                  <a:gd name="connsiteX1" fmla="*/ 1137436 w 1583389"/>
                  <a:gd name="connsiteY1" fmla="*/ 436029 h 436029"/>
                  <a:gd name="connsiteX2" fmla="*/ 1583389 w 1583389"/>
                  <a:gd name="connsiteY2" fmla="*/ 0 h 436029"/>
                  <a:gd name="connsiteX0" fmla="*/ 0 w 1583389"/>
                  <a:gd name="connsiteY0" fmla="*/ 17164 h 283629"/>
                  <a:gd name="connsiteX1" fmla="*/ 1009606 w 1583389"/>
                  <a:gd name="connsiteY1" fmla="*/ 283629 h 283629"/>
                  <a:gd name="connsiteX2" fmla="*/ 1583389 w 1583389"/>
                  <a:gd name="connsiteY2" fmla="*/ 0 h 283629"/>
                  <a:gd name="connsiteX0" fmla="*/ 0 w 1583389"/>
                  <a:gd name="connsiteY0" fmla="*/ 17164 h 283629"/>
                  <a:gd name="connsiteX1" fmla="*/ 1009606 w 1583389"/>
                  <a:gd name="connsiteY1" fmla="*/ 283629 h 283629"/>
                  <a:gd name="connsiteX2" fmla="*/ 1583389 w 1583389"/>
                  <a:gd name="connsiteY2" fmla="*/ 0 h 283629"/>
                  <a:gd name="connsiteX0" fmla="*/ 0 w 1583389"/>
                  <a:gd name="connsiteY0" fmla="*/ 17164 h 283629"/>
                  <a:gd name="connsiteX1" fmla="*/ 1009606 w 1583389"/>
                  <a:gd name="connsiteY1" fmla="*/ 283629 h 283629"/>
                  <a:gd name="connsiteX2" fmla="*/ 1583389 w 1583389"/>
                  <a:gd name="connsiteY2" fmla="*/ 0 h 283629"/>
                </a:gdLst>
                <a:ahLst/>
                <a:cxnLst>
                  <a:cxn ang="0">
                    <a:pos x="connsiteX0" y="connsiteY0"/>
                  </a:cxn>
                  <a:cxn ang="0">
                    <a:pos x="connsiteX1" y="connsiteY1"/>
                  </a:cxn>
                  <a:cxn ang="0">
                    <a:pos x="connsiteX2" y="connsiteY2"/>
                  </a:cxn>
                </a:cxnLst>
                <a:rect l="l" t="t" r="r" b="b"/>
                <a:pathLst>
                  <a:path w="1583389" h="283629">
                    <a:moveTo>
                      <a:pt x="0" y="17164"/>
                    </a:moveTo>
                    <a:cubicBezTo>
                      <a:pt x="657424" y="214532"/>
                      <a:pt x="689771" y="227753"/>
                      <a:pt x="1009606" y="283629"/>
                    </a:cubicBezTo>
                    <a:cubicBezTo>
                      <a:pt x="1269139" y="277593"/>
                      <a:pt x="1448507" y="243570"/>
                      <a:pt x="1583389" y="0"/>
                    </a:cubicBezTo>
                  </a:path>
                </a:pathLst>
              </a:custGeom>
              <a:noFill/>
              <a:ln w="34925">
                <a:solidFill>
                  <a:srgbClr val="66CCFF"/>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 name="テキスト ボックス 486">
                <a:extLst>
                  <a:ext uri="{FF2B5EF4-FFF2-40B4-BE49-F238E27FC236}">
                    <a16:creationId xmlns:a16="http://schemas.microsoft.com/office/drawing/2014/main" id="{95A3E6C0-336B-4100-A732-546641B52282}"/>
                  </a:ext>
                </a:extLst>
              </p:cNvPr>
              <p:cNvSpPr txBox="1"/>
              <p:nvPr/>
            </p:nvSpPr>
            <p:spPr>
              <a:xfrm>
                <a:off x="17564809" y="3334552"/>
                <a:ext cx="471206" cy="307777"/>
              </a:xfrm>
              <a:prstGeom prst="rect">
                <a:avLst/>
              </a:prstGeom>
              <a:noFill/>
            </p:spPr>
            <p:txBody>
              <a:bodyPr wrap="square" lIns="0" tIns="0" rIns="0" bIns="0" rtlCol="0">
                <a:spAutoFit/>
              </a:bodyPr>
              <a:lstStyle/>
              <a:p>
                <a:pPr algn="ctr"/>
                <a:r>
                  <a:rPr kumimoji="1" lang="ja-JP" altLang="en-US" sz="1000" dirty="0">
                    <a:effectLst>
                      <a:glow rad="88900">
                        <a:schemeClr val="bg1"/>
                      </a:glow>
                    </a:effectLst>
                    <a:latin typeface="BIZ UDPゴシック" panose="020B0400000000000000" pitchFamily="50" charset="-128"/>
                    <a:ea typeface="BIZ UDPゴシック" panose="020B0400000000000000" pitchFamily="50" charset="-128"/>
                  </a:rPr>
                  <a:t>東京</a:t>
                </a:r>
                <a:endParaRPr kumimoji="1" lang="en-US" altLang="ja-JP" sz="1000" dirty="0">
                  <a:effectLst>
                    <a:glow rad="88900">
                      <a:schemeClr val="bg1"/>
                    </a:glow>
                  </a:effectLst>
                  <a:latin typeface="BIZ UDPゴシック" panose="020B0400000000000000" pitchFamily="50" charset="-128"/>
                  <a:ea typeface="BIZ UDPゴシック" panose="020B0400000000000000" pitchFamily="50" charset="-128"/>
                </a:endParaRPr>
              </a:p>
              <a:p>
                <a:pPr algn="ctr"/>
                <a:r>
                  <a:rPr kumimoji="1" lang="ja-JP" altLang="en-US" sz="1000" dirty="0">
                    <a:effectLst>
                      <a:glow rad="88900">
                        <a:schemeClr val="bg1"/>
                      </a:glow>
                    </a:effectLst>
                    <a:latin typeface="BIZ UDPゴシック" panose="020B0400000000000000" pitchFamily="50" charset="-128"/>
                    <a:ea typeface="BIZ UDPゴシック" panose="020B0400000000000000" pitchFamily="50" charset="-128"/>
                  </a:rPr>
                  <a:t>（青海）</a:t>
                </a:r>
              </a:p>
            </p:txBody>
          </p:sp>
          <p:sp>
            <p:nvSpPr>
              <p:cNvPr id="488" name="テキスト ボックス 487">
                <a:extLst>
                  <a:ext uri="{FF2B5EF4-FFF2-40B4-BE49-F238E27FC236}">
                    <a16:creationId xmlns:a16="http://schemas.microsoft.com/office/drawing/2014/main" id="{1FFD46E3-D0B7-43C0-A6E5-4EE932B25B41}"/>
                  </a:ext>
                </a:extLst>
              </p:cNvPr>
              <p:cNvSpPr txBox="1"/>
              <p:nvPr/>
            </p:nvSpPr>
            <p:spPr>
              <a:xfrm>
                <a:off x="17345746" y="4279780"/>
                <a:ext cx="461865" cy="307777"/>
              </a:xfrm>
              <a:prstGeom prst="rect">
                <a:avLst/>
              </a:prstGeom>
              <a:noFill/>
            </p:spPr>
            <p:txBody>
              <a:bodyPr wrap="square" lIns="0" tIns="0" rIns="0" bIns="0" rtlCol="0">
                <a:spAutoFit/>
              </a:bodyPr>
              <a:lstStyle/>
              <a:p>
                <a:pPr algn="ctr"/>
                <a:r>
                  <a:rPr kumimoji="1" lang="ja-JP" altLang="en-US" sz="1000" dirty="0">
                    <a:effectLst>
                      <a:glow rad="88900">
                        <a:schemeClr val="bg1"/>
                      </a:glow>
                    </a:effectLst>
                    <a:latin typeface="BIZ UDPゴシック" panose="020B0400000000000000" pitchFamily="50" charset="-128"/>
                    <a:ea typeface="BIZ UDPゴシック" panose="020B0400000000000000" pitchFamily="50" charset="-128"/>
                  </a:rPr>
                  <a:t>北九州</a:t>
                </a:r>
                <a:endParaRPr kumimoji="1" lang="en-US" altLang="ja-JP" sz="1000" dirty="0">
                  <a:effectLst>
                    <a:glow rad="88900">
                      <a:schemeClr val="bg1"/>
                    </a:glow>
                  </a:effectLst>
                  <a:latin typeface="BIZ UDPゴシック" panose="020B0400000000000000" pitchFamily="50" charset="-128"/>
                  <a:ea typeface="BIZ UDPゴシック" panose="020B0400000000000000" pitchFamily="50" charset="-128"/>
                </a:endParaRPr>
              </a:p>
              <a:p>
                <a:pPr algn="ctr"/>
                <a:r>
                  <a:rPr kumimoji="1" lang="ja-JP" altLang="en-US" sz="1000" dirty="0">
                    <a:effectLst>
                      <a:glow rad="88900">
                        <a:schemeClr val="bg1"/>
                      </a:glow>
                    </a:effectLst>
                    <a:latin typeface="BIZ UDPゴシック" panose="020B0400000000000000" pitchFamily="50" charset="-128"/>
                    <a:ea typeface="BIZ UDPゴシック" panose="020B0400000000000000" pitchFamily="50" charset="-128"/>
                  </a:rPr>
                  <a:t>（門司）</a:t>
                </a:r>
              </a:p>
            </p:txBody>
          </p:sp>
          <p:cxnSp>
            <p:nvCxnSpPr>
              <p:cNvPr id="489" name="直線コネクタ 488">
                <a:extLst>
                  <a:ext uri="{FF2B5EF4-FFF2-40B4-BE49-F238E27FC236}">
                    <a16:creationId xmlns:a16="http://schemas.microsoft.com/office/drawing/2014/main" id="{8FBB9934-3345-4AE8-A207-C6A6AC1C7954}"/>
                  </a:ext>
                </a:extLst>
              </p:cNvPr>
              <p:cNvCxnSpPr>
                <a:cxnSpLocks/>
              </p:cNvCxnSpPr>
              <p:nvPr/>
            </p:nvCxnSpPr>
            <p:spPr>
              <a:xfrm>
                <a:off x="10176384" y="2641460"/>
                <a:ext cx="1656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0" name="直線コネクタ 489">
                <a:extLst>
                  <a:ext uri="{FF2B5EF4-FFF2-40B4-BE49-F238E27FC236}">
                    <a16:creationId xmlns:a16="http://schemas.microsoft.com/office/drawing/2014/main" id="{038F79E3-2A94-4898-97E2-E0CEFC828ADA}"/>
                  </a:ext>
                </a:extLst>
              </p:cNvPr>
              <p:cNvCxnSpPr>
                <a:cxnSpLocks/>
              </p:cNvCxnSpPr>
              <p:nvPr/>
            </p:nvCxnSpPr>
            <p:spPr>
              <a:xfrm flipV="1">
                <a:off x="11841369" y="2384862"/>
                <a:ext cx="250804" cy="250804"/>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1" name="直線コネクタ 490">
                <a:extLst>
                  <a:ext uri="{FF2B5EF4-FFF2-40B4-BE49-F238E27FC236}">
                    <a16:creationId xmlns:a16="http://schemas.microsoft.com/office/drawing/2014/main" id="{AC0B2E4F-85FC-4EAB-B1F2-462D55B3586F}"/>
                  </a:ext>
                </a:extLst>
              </p:cNvPr>
              <p:cNvCxnSpPr>
                <a:cxnSpLocks/>
              </p:cNvCxnSpPr>
              <p:nvPr/>
            </p:nvCxnSpPr>
            <p:spPr>
              <a:xfrm>
                <a:off x="12097490" y="2379182"/>
                <a:ext cx="378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2" name="直線コネクタ 491">
                <a:extLst>
                  <a:ext uri="{FF2B5EF4-FFF2-40B4-BE49-F238E27FC236}">
                    <a16:creationId xmlns:a16="http://schemas.microsoft.com/office/drawing/2014/main" id="{CD1284B8-F2EC-4842-8677-39C94A51AFF2}"/>
                  </a:ext>
                </a:extLst>
              </p:cNvPr>
              <p:cNvCxnSpPr>
                <a:cxnSpLocks/>
              </p:cNvCxnSpPr>
              <p:nvPr/>
            </p:nvCxnSpPr>
            <p:spPr>
              <a:xfrm flipV="1">
                <a:off x="12474699" y="1322093"/>
                <a:ext cx="1253919" cy="1055518"/>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3" name="直線コネクタ 492">
                <a:extLst>
                  <a:ext uri="{FF2B5EF4-FFF2-40B4-BE49-F238E27FC236}">
                    <a16:creationId xmlns:a16="http://schemas.microsoft.com/office/drawing/2014/main" id="{CD40498B-AC5A-4FF1-B098-DE909EABFC1E}"/>
                  </a:ext>
                </a:extLst>
              </p:cNvPr>
              <p:cNvCxnSpPr>
                <a:cxnSpLocks/>
              </p:cNvCxnSpPr>
              <p:nvPr/>
            </p:nvCxnSpPr>
            <p:spPr>
              <a:xfrm flipV="1">
                <a:off x="13736382" y="1141821"/>
                <a:ext cx="732174" cy="173165"/>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4" name="テキスト ボックス 493">
                <a:extLst>
                  <a:ext uri="{FF2B5EF4-FFF2-40B4-BE49-F238E27FC236}">
                    <a16:creationId xmlns:a16="http://schemas.microsoft.com/office/drawing/2014/main" id="{E4CA54AD-E0AA-462C-8497-10B973CB8DDE}"/>
                  </a:ext>
                </a:extLst>
              </p:cNvPr>
              <p:cNvSpPr txBox="1"/>
              <p:nvPr/>
            </p:nvSpPr>
            <p:spPr>
              <a:xfrm>
                <a:off x="11668238" y="2597394"/>
                <a:ext cx="756000" cy="153888"/>
              </a:xfrm>
              <a:prstGeom prst="rect">
                <a:avLst/>
              </a:prstGeom>
              <a:noFill/>
            </p:spPr>
            <p:txBody>
              <a:bodyPr wrap="square" lIns="0" tIns="0" rIns="0" bIns="0" rtlCol="0">
                <a:spAutoFit/>
              </a:bodyPr>
              <a:lstStyle/>
              <a:p>
                <a:pPr algn="ctr"/>
                <a:r>
                  <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rPr>
                  <a:t>川之江</a:t>
                </a:r>
                <a:r>
                  <a:rPr kumimoji="1" lang="en-US" altLang="ja-JP" sz="1000" dirty="0">
                    <a:effectLst>
                      <a:glow rad="76200">
                        <a:schemeClr val="bg1"/>
                      </a:glow>
                    </a:effectLst>
                    <a:latin typeface="BIZ UDPゴシック" panose="020B0400000000000000" pitchFamily="50" charset="-128"/>
                    <a:ea typeface="BIZ UDPゴシック" panose="020B0400000000000000" pitchFamily="50" charset="-128"/>
                  </a:rPr>
                  <a:t>JCT</a:t>
                </a:r>
                <a:endPar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endParaRPr>
              </a:p>
            </p:txBody>
          </p:sp>
          <p:cxnSp>
            <p:nvCxnSpPr>
              <p:cNvPr id="495" name="直線コネクタ 494">
                <a:extLst>
                  <a:ext uri="{FF2B5EF4-FFF2-40B4-BE49-F238E27FC236}">
                    <a16:creationId xmlns:a16="http://schemas.microsoft.com/office/drawing/2014/main" id="{9944F5A5-AB6C-4226-ABFE-24468D0B683C}"/>
                  </a:ext>
                </a:extLst>
              </p:cNvPr>
              <p:cNvCxnSpPr/>
              <p:nvPr/>
            </p:nvCxnSpPr>
            <p:spPr>
              <a:xfrm>
                <a:off x="14464123" y="1143044"/>
                <a:ext cx="1756201" cy="1303025"/>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6" name="直線コネクタ 495">
                <a:extLst>
                  <a:ext uri="{FF2B5EF4-FFF2-40B4-BE49-F238E27FC236}">
                    <a16:creationId xmlns:a16="http://schemas.microsoft.com/office/drawing/2014/main" id="{CF4984E0-3DAD-4D72-8005-4EA6B4AC1D58}"/>
                  </a:ext>
                </a:extLst>
              </p:cNvPr>
              <p:cNvCxnSpPr>
                <a:cxnSpLocks/>
              </p:cNvCxnSpPr>
              <p:nvPr/>
            </p:nvCxnSpPr>
            <p:spPr>
              <a:xfrm>
                <a:off x="16219597" y="2443322"/>
                <a:ext cx="290552" cy="872632"/>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7" name="直線コネクタ 496">
                <a:extLst>
                  <a:ext uri="{FF2B5EF4-FFF2-40B4-BE49-F238E27FC236}">
                    <a16:creationId xmlns:a16="http://schemas.microsoft.com/office/drawing/2014/main" id="{F676F78F-E89A-4AAF-803E-7DEB5B2C885E}"/>
                  </a:ext>
                </a:extLst>
              </p:cNvPr>
              <p:cNvCxnSpPr>
                <a:cxnSpLocks/>
              </p:cNvCxnSpPr>
              <p:nvPr/>
            </p:nvCxnSpPr>
            <p:spPr>
              <a:xfrm flipH="1">
                <a:off x="16247062" y="3316200"/>
                <a:ext cx="267549" cy="533747"/>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8" name="直線コネクタ 497">
                <a:extLst>
                  <a:ext uri="{FF2B5EF4-FFF2-40B4-BE49-F238E27FC236}">
                    <a16:creationId xmlns:a16="http://schemas.microsoft.com/office/drawing/2014/main" id="{EFEAC439-5FBE-44E6-A9D0-19F863399AB3}"/>
                  </a:ext>
                </a:extLst>
              </p:cNvPr>
              <p:cNvCxnSpPr>
                <a:cxnSpLocks/>
              </p:cNvCxnSpPr>
              <p:nvPr/>
            </p:nvCxnSpPr>
            <p:spPr>
              <a:xfrm flipH="1">
                <a:off x="15559594" y="3852593"/>
                <a:ext cx="685474" cy="38744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9" name="直線コネクタ 498">
                <a:extLst>
                  <a:ext uri="{FF2B5EF4-FFF2-40B4-BE49-F238E27FC236}">
                    <a16:creationId xmlns:a16="http://schemas.microsoft.com/office/drawing/2014/main" id="{982A797F-04A3-445A-BBC9-8132D53B3354}"/>
                  </a:ext>
                </a:extLst>
              </p:cNvPr>
              <p:cNvCxnSpPr>
                <a:cxnSpLocks/>
                <a:endCxn id="516" idx="7"/>
              </p:cNvCxnSpPr>
              <p:nvPr/>
            </p:nvCxnSpPr>
            <p:spPr>
              <a:xfrm flipH="1">
                <a:off x="14492683" y="4348261"/>
                <a:ext cx="1021414" cy="791011"/>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0" name="直線コネクタ 499">
                <a:extLst>
                  <a:ext uri="{FF2B5EF4-FFF2-40B4-BE49-F238E27FC236}">
                    <a16:creationId xmlns:a16="http://schemas.microsoft.com/office/drawing/2014/main" id="{BF833A72-42A9-4B55-BA8E-BD0643598B65}"/>
                  </a:ext>
                </a:extLst>
              </p:cNvPr>
              <p:cNvCxnSpPr>
                <a:cxnSpLocks/>
              </p:cNvCxnSpPr>
              <p:nvPr/>
            </p:nvCxnSpPr>
            <p:spPr>
              <a:xfrm rot="-2940000">
                <a:off x="14086817" y="5347600"/>
                <a:ext cx="432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1" name="直線コネクタ 500">
                <a:extLst>
                  <a:ext uri="{FF2B5EF4-FFF2-40B4-BE49-F238E27FC236}">
                    <a16:creationId xmlns:a16="http://schemas.microsoft.com/office/drawing/2014/main" id="{17D28CA3-CA25-4722-9241-49FA1CCAB1D8}"/>
                  </a:ext>
                </a:extLst>
              </p:cNvPr>
              <p:cNvCxnSpPr>
                <a:cxnSpLocks/>
              </p:cNvCxnSpPr>
              <p:nvPr/>
            </p:nvCxnSpPr>
            <p:spPr>
              <a:xfrm rot="-4800000">
                <a:off x="12798924" y="2239297"/>
                <a:ext cx="1980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2" name="直線コネクタ 501">
                <a:extLst>
                  <a:ext uri="{FF2B5EF4-FFF2-40B4-BE49-F238E27FC236}">
                    <a16:creationId xmlns:a16="http://schemas.microsoft.com/office/drawing/2014/main" id="{9E6E3813-6933-464D-A7E7-F37E7DA3334C}"/>
                  </a:ext>
                </a:extLst>
              </p:cNvPr>
              <p:cNvCxnSpPr>
                <a:cxnSpLocks/>
              </p:cNvCxnSpPr>
              <p:nvPr/>
            </p:nvCxnSpPr>
            <p:spPr>
              <a:xfrm rot="-5340000">
                <a:off x="13293033" y="2191976"/>
                <a:ext cx="20448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3" name="直線コネクタ 502">
                <a:extLst>
                  <a:ext uri="{FF2B5EF4-FFF2-40B4-BE49-F238E27FC236}">
                    <a16:creationId xmlns:a16="http://schemas.microsoft.com/office/drawing/2014/main" id="{B466D80B-5A90-467D-891B-F6D5E93D0673}"/>
                  </a:ext>
                </a:extLst>
              </p:cNvPr>
              <p:cNvCxnSpPr>
                <a:cxnSpLocks/>
              </p:cNvCxnSpPr>
              <p:nvPr/>
            </p:nvCxnSpPr>
            <p:spPr>
              <a:xfrm>
                <a:off x="13605828" y="3214201"/>
                <a:ext cx="2880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4" name="直線コネクタ 503">
                <a:extLst>
                  <a:ext uri="{FF2B5EF4-FFF2-40B4-BE49-F238E27FC236}">
                    <a16:creationId xmlns:a16="http://schemas.microsoft.com/office/drawing/2014/main" id="{9066A301-277A-421E-805B-3795C51ADC7B}"/>
                  </a:ext>
                </a:extLst>
              </p:cNvPr>
              <p:cNvCxnSpPr>
                <a:cxnSpLocks/>
              </p:cNvCxnSpPr>
              <p:nvPr/>
            </p:nvCxnSpPr>
            <p:spPr>
              <a:xfrm rot="-1020000">
                <a:off x="12350492" y="3391534"/>
                <a:ext cx="1260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5" name="直線コネクタ 504">
                <a:extLst>
                  <a:ext uri="{FF2B5EF4-FFF2-40B4-BE49-F238E27FC236}">
                    <a16:creationId xmlns:a16="http://schemas.microsoft.com/office/drawing/2014/main" id="{E5C0FBFB-720E-412F-BF84-4F79F3ABA71F}"/>
                  </a:ext>
                </a:extLst>
              </p:cNvPr>
              <p:cNvCxnSpPr>
                <a:cxnSpLocks/>
              </p:cNvCxnSpPr>
              <p:nvPr/>
            </p:nvCxnSpPr>
            <p:spPr>
              <a:xfrm rot="-4800000">
                <a:off x="11730811" y="4122439"/>
                <a:ext cx="1098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6" name="直線コネクタ 505">
                <a:extLst>
                  <a:ext uri="{FF2B5EF4-FFF2-40B4-BE49-F238E27FC236}">
                    <a16:creationId xmlns:a16="http://schemas.microsoft.com/office/drawing/2014/main" id="{B70DE8EF-EFAE-4456-8F1E-47D12D8D3A23}"/>
                  </a:ext>
                </a:extLst>
              </p:cNvPr>
              <p:cNvCxnSpPr>
                <a:cxnSpLocks/>
              </p:cNvCxnSpPr>
              <p:nvPr/>
            </p:nvCxnSpPr>
            <p:spPr>
              <a:xfrm>
                <a:off x="10190308" y="4660862"/>
                <a:ext cx="1980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7" name="テキスト ボックス 506">
                <a:extLst>
                  <a:ext uri="{FF2B5EF4-FFF2-40B4-BE49-F238E27FC236}">
                    <a16:creationId xmlns:a16="http://schemas.microsoft.com/office/drawing/2014/main" id="{62E706AA-EA16-4565-9870-9FBFBA8E0351}"/>
                  </a:ext>
                </a:extLst>
              </p:cNvPr>
              <p:cNvSpPr txBox="1"/>
              <p:nvPr/>
            </p:nvSpPr>
            <p:spPr>
              <a:xfrm>
                <a:off x="13519572" y="3105466"/>
                <a:ext cx="864000" cy="246221"/>
              </a:xfrm>
              <a:prstGeom prst="rect">
                <a:avLst/>
              </a:prstGeom>
              <a:noFill/>
            </p:spPr>
            <p:txBody>
              <a:bodyPr wrap="square" lIns="0" tIns="0" rIns="0" bIns="0" rtlCol="0">
                <a:spAutoFit/>
              </a:bodyPr>
              <a:lstStyle/>
              <a:p>
                <a:pPr algn="ctr"/>
                <a:r>
                  <a:rPr kumimoji="1" lang="ja-JP" altLang="en-US" sz="1600" dirty="0">
                    <a:effectLst>
                      <a:glow rad="76200">
                        <a:schemeClr val="bg1"/>
                      </a:glow>
                    </a:effectLst>
                    <a:latin typeface="BIZ UDPゴシック" panose="020B0400000000000000" pitchFamily="50" charset="-128"/>
                    <a:ea typeface="BIZ UDPゴシック" panose="020B0400000000000000" pitchFamily="50" charset="-128"/>
                  </a:rPr>
                  <a:t>阿波池田</a:t>
                </a:r>
              </a:p>
            </p:txBody>
          </p:sp>
          <p:cxnSp>
            <p:nvCxnSpPr>
              <p:cNvPr id="508" name="直線コネクタ 507">
                <a:extLst>
                  <a:ext uri="{FF2B5EF4-FFF2-40B4-BE49-F238E27FC236}">
                    <a16:creationId xmlns:a16="http://schemas.microsoft.com/office/drawing/2014/main" id="{C550B319-C2FF-488D-8B57-ADBE4457E4A0}"/>
                  </a:ext>
                </a:extLst>
              </p:cNvPr>
              <p:cNvCxnSpPr>
                <a:cxnSpLocks/>
              </p:cNvCxnSpPr>
              <p:nvPr/>
            </p:nvCxnSpPr>
            <p:spPr>
              <a:xfrm>
                <a:off x="13092305" y="3934183"/>
                <a:ext cx="2988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9" name="直線コネクタ 508">
                <a:extLst>
                  <a:ext uri="{FF2B5EF4-FFF2-40B4-BE49-F238E27FC236}">
                    <a16:creationId xmlns:a16="http://schemas.microsoft.com/office/drawing/2014/main" id="{0FE5668C-FBC4-4084-98DE-03969797CB6D}"/>
                  </a:ext>
                </a:extLst>
              </p:cNvPr>
              <p:cNvCxnSpPr>
                <a:cxnSpLocks/>
              </p:cNvCxnSpPr>
              <p:nvPr/>
            </p:nvCxnSpPr>
            <p:spPr>
              <a:xfrm rot="-2340000">
                <a:off x="12060904" y="4300042"/>
                <a:ext cx="1152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0" name="直線コネクタ 509">
                <a:extLst>
                  <a:ext uri="{FF2B5EF4-FFF2-40B4-BE49-F238E27FC236}">
                    <a16:creationId xmlns:a16="http://schemas.microsoft.com/office/drawing/2014/main" id="{E2FB6C76-8938-402A-B3A7-27ECBDA86286}"/>
                  </a:ext>
                </a:extLst>
              </p:cNvPr>
              <p:cNvCxnSpPr>
                <a:cxnSpLocks/>
              </p:cNvCxnSpPr>
              <p:nvPr/>
            </p:nvCxnSpPr>
            <p:spPr>
              <a:xfrm rot="2220000">
                <a:off x="12189988" y="5005151"/>
                <a:ext cx="1548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1" name="直線コネクタ 510">
                <a:extLst>
                  <a:ext uri="{FF2B5EF4-FFF2-40B4-BE49-F238E27FC236}">
                    <a16:creationId xmlns:a16="http://schemas.microsoft.com/office/drawing/2014/main" id="{E23BBA8E-8AD8-444B-9E8F-BF2E35B1FCEF}"/>
                  </a:ext>
                </a:extLst>
              </p:cNvPr>
              <p:cNvCxnSpPr>
                <a:cxnSpLocks/>
              </p:cNvCxnSpPr>
              <p:nvPr/>
            </p:nvCxnSpPr>
            <p:spPr>
              <a:xfrm rot="3300000">
                <a:off x="13509314" y="5714474"/>
                <a:ext cx="540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2" name="直線コネクタ 511">
                <a:extLst>
                  <a:ext uri="{FF2B5EF4-FFF2-40B4-BE49-F238E27FC236}">
                    <a16:creationId xmlns:a16="http://schemas.microsoft.com/office/drawing/2014/main" id="{7C424478-101B-4864-9CC6-F267B9630F06}"/>
                  </a:ext>
                </a:extLst>
              </p:cNvPr>
              <p:cNvCxnSpPr>
                <a:cxnSpLocks/>
              </p:cNvCxnSpPr>
              <p:nvPr/>
            </p:nvCxnSpPr>
            <p:spPr>
              <a:xfrm rot="-3840000">
                <a:off x="13804974" y="5733532"/>
                <a:ext cx="468000" cy="0"/>
              </a:xfrm>
              <a:prstGeom prst="line">
                <a:avLst/>
              </a:prstGeom>
              <a:ln w="285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3" name="テキスト ボックス 512">
                <a:extLst>
                  <a:ext uri="{FF2B5EF4-FFF2-40B4-BE49-F238E27FC236}">
                    <a16:creationId xmlns:a16="http://schemas.microsoft.com/office/drawing/2014/main" id="{46F3F63B-37AA-43D7-B314-4370ABF0A44C}"/>
                  </a:ext>
                </a:extLst>
              </p:cNvPr>
              <p:cNvSpPr txBox="1"/>
              <p:nvPr/>
            </p:nvSpPr>
            <p:spPr>
              <a:xfrm>
                <a:off x="12573365" y="5437877"/>
                <a:ext cx="1049670" cy="169277"/>
              </a:xfrm>
              <a:prstGeom prst="rect">
                <a:avLst/>
              </a:prstGeom>
              <a:noFill/>
            </p:spPr>
            <p:txBody>
              <a:bodyPr wrap="square" lIns="0" tIns="0" rIns="0" bIns="0" rtlCol="0">
                <a:spAutoFit/>
              </a:bodyPr>
              <a:lstStyle/>
              <a:p>
                <a:pPr algn="ctr"/>
                <a:r>
                  <a:rPr kumimoji="1" lang="ja-JP" altLang="en-US" sz="1100" dirty="0">
                    <a:effectLst>
                      <a:glow rad="76200">
                        <a:schemeClr val="bg1"/>
                      </a:glow>
                    </a:effectLst>
                    <a:latin typeface="BIZ UDPゴシック" panose="020B0400000000000000" pitchFamily="50" charset="-128"/>
                    <a:ea typeface="BIZ UDPゴシック" panose="020B0400000000000000" pitchFamily="50" charset="-128"/>
                  </a:rPr>
                  <a:t>海の駅とろむ</a:t>
                </a:r>
              </a:p>
            </p:txBody>
          </p:sp>
          <p:sp>
            <p:nvSpPr>
              <p:cNvPr id="514" name="楕円 513">
                <a:extLst>
                  <a:ext uri="{FF2B5EF4-FFF2-40B4-BE49-F238E27FC236}">
                    <a16:creationId xmlns:a16="http://schemas.microsoft.com/office/drawing/2014/main" id="{429FA249-A1C1-46E5-93BA-5C94647C8C76}"/>
                  </a:ext>
                </a:extLst>
              </p:cNvPr>
              <p:cNvSpPr/>
              <p:nvPr/>
            </p:nvSpPr>
            <p:spPr>
              <a:xfrm>
                <a:off x="13554666" y="5433760"/>
                <a:ext cx="144000" cy="144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5" name="楕円 514">
                <a:extLst>
                  <a:ext uri="{FF2B5EF4-FFF2-40B4-BE49-F238E27FC236}">
                    <a16:creationId xmlns:a16="http://schemas.microsoft.com/office/drawing/2014/main" id="{86BC59EF-0A02-44C1-8959-BDF219F04EA0}"/>
                  </a:ext>
                </a:extLst>
              </p:cNvPr>
              <p:cNvSpPr/>
              <p:nvPr/>
            </p:nvSpPr>
            <p:spPr>
              <a:xfrm>
                <a:off x="14088765" y="5425056"/>
                <a:ext cx="144000" cy="144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6" name="楕円 515">
                <a:extLst>
                  <a:ext uri="{FF2B5EF4-FFF2-40B4-BE49-F238E27FC236}">
                    <a16:creationId xmlns:a16="http://schemas.microsoft.com/office/drawing/2014/main" id="{A6BAE9E7-91F6-4B60-B37B-BA2591CDBD71}"/>
                  </a:ext>
                </a:extLst>
              </p:cNvPr>
              <p:cNvSpPr/>
              <p:nvPr/>
            </p:nvSpPr>
            <p:spPr>
              <a:xfrm>
                <a:off x="14369771" y="5118184"/>
                <a:ext cx="144000" cy="1440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 name="テキスト ボックス 516">
                <a:extLst>
                  <a:ext uri="{FF2B5EF4-FFF2-40B4-BE49-F238E27FC236}">
                    <a16:creationId xmlns:a16="http://schemas.microsoft.com/office/drawing/2014/main" id="{04FA7488-665E-426F-AB91-9954029BB117}"/>
                  </a:ext>
                </a:extLst>
              </p:cNvPr>
              <p:cNvSpPr txBox="1"/>
              <p:nvPr/>
            </p:nvSpPr>
            <p:spPr>
              <a:xfrm>
                <a:off x="13220559" y="5221143"/>
                <a:ext cx="1066297" cy="169277"/>
              </a:xfrm>
              <a:prstGeom prst="rect">
                <a:avLst/>
              </a:prstGeom>
              <a:noFill/>
            </p:spPr>
            <p:txBody>
              <a:bodyPr wrap="square" lIns="0" tIns="0" rIns="0" bIns="0" rtlCol="0">
                <a:spAutoFit/>
              </a:bodyPr>
              <a:lstStyle/>
              <a:p>
                <a:pPr algn="ctr"/>
                <a:r>
                  <a:rPr kumimoji="1" lang="ja-JP" altLang="en-US" sz="1100" dirty="0">
                    <a:effectLst>
                      <a:glow rad="76200">
                        <a:schemeClr val="bg1"/>
                      </a:glow>
                    </a:effectLst>
                    <a:latin typeface="BIZ UDPゴシック" panose="020B0400000000000000" pitchFamily="50" charset="-128"/>
                    <a:ea typeface="BIZ UDPゴシック" panose="020B0400000000000000" pitchFamily="50" charset="-128"/>
                  </a:rPr>
                  <a:t>海の駅東洋町</a:t>
                </a:r>
              </a:p>
            </p:txBody>
          </p:sp>
          <p:sp>
            <p:nvSpPr>
              <p:cNvPr id="518" name="テキスト ボックス 517">
                <a:extLst>
                  <a:ext uri="{FF2B5EF4-FFF2-40B4-BE49-F238E27FC236}">
                    <a16:creationId xmlns:a16="http://schemas.microsoft.com/office/drawing/2014/main" id="{94F3088F-529C-4B43-B28B-EB9558EE9FC1}"/>
                  </a:ext>
                </a:extLst>
              </p:cNvPr>
              <p:cNvSpPr txBox="1"/>
              <p:nvPr/>
            </p:nvSpPr>
            <p:spPr>
              <a:xfrm>
                <a:off x="13322079" y="4969470"/>
                <a:ext cx="1183848" cy="161583"/>
              </a:xfrm>
              <a:prstGeom prst="rect">
                <a:avLst/>
              </a:prstGeom>
              <a:noFill/>
            </p:spPr>
            <p:txBody>
              <a:bodyPr wrap="square" lIns="0" tIns="0" rIns="0" bIns="0" rtlCol="0">
                <a:spAutoFit/>
              </a:bodyPr>
              <a:lstStyle/>
              <a:p>
                <a:pPr algn="ctr"/>
                <a:r>
                  <a:rPr kumimoji="1" lang="ja-JP" altLang="en-US" sz="1050" dirty="0">
                    <a:effectLst>
                      <a:glow rad="76200">
                        <a:schemeClr val="bg1"/>
                      </a:glow>
                    </a:effectLst>
                    <a:latin typeface="BIZ UDPゴシック" panose="020B0400000000000000" pitchFamily="50" charset="-128"/>
                    <a:ea typeface="BIZ UDPゴシック" panose="020B0400000000000000" pitchFamily="50" charset="-128"/>
                  </a:rPr>
                  <a:t>道の駅宍喰温泉</a:t>
                </a:r>
              </a:p>
            </p:txBody>
          </p:sp>
          <p:sp>
            <p:nvSpPr>
              <p:cNvPr id="521" name="フリーフォーム: 図形 520">
                <a:extLst>
                  <a:ext uri="{FF2B5EF4-FFF2-40B4-BE49-F238E27FC236}">
                    <a16:creationId xmlns:a16="http://schemas.microsoft.com/office/drawing/2014/main" id="{AEF922E8-F2D1-4E96-AB00-37C18488867B}"/>
                  </a:ext>
                </a:extLst>
              </p:cNvPr>
              <p:cNvSpPr/>
              <p:nvPr/>
            </p:nvSpPr>
            <p:spPr>
              <a:xfrm>
                <a:off x="11911731" y="4595761"/>
                <a:ext cx="3971" cy="76"/>
              </a:xfrm>
              <a:custGeom>
                <a:avLst/>
                <a:gdLst>
                  <a:gd name="connsiteX0" fmla="*/ 0 w 3971"/>
                  <a:gd name="connsiteY0" fmla="*/ 0 h 76"/>
                  <a:gd name="connsiteX1" fmla="*/ 3762 w 3971"/>
                  <a:gd name="connsiteY1" fmla="*/ 76 h 76"/>
                  <a:gd name="connsiteX2" fmla="*/ 3972 w 3971"/>
                  <a:gd name="connsiteY2" fmla="*/ 76 h 76"/>
                  <a:gd name="connsiteX3" fmla="*/ 0 w 3971"/>
                  <a:gd name="connsiteY3" fmla="*/ 0 h 76"/>
                </a:gdLst>
                <a:ahLst/>
                <a:cxnLst>
                  <a:cxn ang="0">
                    <a:pos x="connsiteX0" y="connsiteY0"/>
                  </a:cxn>
                  <a:cxn ang="0">
                    <a:pos x="connsiteX1" y="connsiteY1"/>
                  </a:cxn>
                  <a:cxn ang="0">
                    <a:pos x="connsiteX2" y="connsiteY2"/>
                  </a:cxn>
                  <a:cxn ang="0">
                    <a:pos x="connsiteX3" y="connsiteY3"/>
                  </a:cxn>
                </a:cxnLst>
                <a:rect l="l" t="t" r="r" b="b"/>
                <a:pathLst>
                  <a:path w="3971" h="76">
                    <a:moveTo>
                      <a:pt x="0" y="0"/>
                    </a:moveTo>
                    <a:lnTo>
                      <a:pt x="3762" y="76"/>
                    </a:lnTo>
                    <a:cubicBezTo>
                      <a:pt x="3838" y="76"/>
                      <a:pt x="3905" y="76"/>
                      <a:pt x="3972" y="76"/>
                    </a:cubicBezTo>
                    <a:lnTo>
                      <a:pt x="0" y="0"/>
                    </a:lnTo>
                    <a:close/>
                  </a:path>
                </a:pathLst>
              </a:custGeom>
              <a:solidFill>
                <a:srgbClr val="4B4B4B"/>
              </a:solidFill>
              <a:ln w="9525" cap="flat">
                <a:noFill/>
                <a:prstDash val="solid"/>
                <a:miter/>
              </a:ln>
            </p:spPr>
            <p:txBody>
              <a:bodyPr rtlCol="0" anchor="ctr"/>
              <a:lstStyle/>
              <a:p>
                <a:endParaRPr lang="ja-JP" altLang="en-US"/>
              </a:p>
            </p:txBody>
          </p:sp>
          <p:sp>
            <p:nvSpPr>
              <p:cNvPr id="522" name="テキスト ボックス 521">
                <a:extLst>
                  <a:ext uri="{FF2B5EF4-FFF2-40B4-BE49-F238E27FC236}">
                    <a16:creationId xmlns:a16="http://schemas.microsoft.com/office/drawing/2014/main" id="{948FED92-BEB9-4068-B865-9581389A125C}"/>
                  </a:ext>
                </a:extLst>
              </p:cNvPr>
              <p:cNvSpPr txBox="1"/>
              <p:nvPr/>
            </p:nvSpPr>
            <p:spPr>
              <a:xfrm>
                <a:off x="14777375" y="6409541"/>
                <a:ext cx="243435" cy="123111"/>
              </a:xfrm>
              <a:prstGeom prst="rect">
                <a:avLst/>
              </a:prstGeom>
              <a:noFill/>
            </p:spPr>
            <p:txBody>
              <a:bodyPr wrap="square" lIns="0" tIns="0" rIns="0" bIns="0" rtlCol="0">
                <a:spAutoFit/>
              </a:bodyPr>
              <a:lstStyle/>
              <a:p>
                <a:pPr algn="ctr"/>
                <a:r>
                  <a:rPr kumimoji="1" lang="en-US" altLang="ja-JP" sz="800" b="1" dirty="0">
                    <a:solidFill>
                      <a:schemeClr val="bg1"/>
                    </a:solidFill>
                    <a:latin typeface="HGPｺﾞｼｯｸE" panose="020B0900000000000000" pitchFamily="50" charset="-128"/>
                    <a:ea typeface="HGPｺﾞｼｯｸE" panose="020B0900000000000000" pitchFamily="50" charset="-128"/>
                  </a:rPr>
                  <a:t>192</a:t>
                </a:r>
                <a:endParaRPr kumimoji="1" lang="ja-JP" altLang="en-US" sz="800" b="1" dirty="0">
                  <a:solidFill>
                    <a:schemeClr val="bg1"/>
                  </a:solidFill>
                  <a:latin typeface="HGPｺﾞｼｯｸE" panose="020B0900000000000000" pitchFamily="50" charset="-128"/>
                  <a:ea typeface="HGPｺﾞｼｯｸE" panose="020B0900000000000000" pitchFamily="50" charset="-128"/>
                </a:endParaRPr>
              </a:p>
            </p:txBody>
          </p:sp>
          <p:grpSp>
            <p:nvGrpSpPr>
              <p:cNvPr id="523" name="グループ化 522">
                <a:extLst>
                  <a:ext uri="{FF2B5EF4-FFF2-40B4-BE49-F238E27FC236}">
                    <a16:creationId xmlns:a16="http://schemas.microsoft.com/office/drawing/2014/main" id="{A5C411F2-8AD9-48DE-948C-42C3EC75961D}"/>
                  </a:ext>
                </a:extLst>
              </p:cNvPr>
              <p:cNvGrpSpPr/>
              <p:nvPr/>
            </p:nvGrpSpPr>
            <p:grpSpPr>
              <a:xfrm>
                <a:off x="14913941" y="3135781"/>
                <a:ext cx="252416" cy="237366"/>
                <a:chOff x="14913941" y="3135781"/>
                <a:chExt cx="252416" cy="237366"/>
              </a:xfrm>
            </p:grpSpPr>
            <p:grpSp>
              <p:nvGrpSpPr>
                <p:cNvPr id="645" name="グループ化 644">
                  <a:extLst>
                    <a:ext uri="{FF2B5EF4-FFF2-40B4-BE49-F238E27FC236}">
                      <a16:creationId xmlns:a16="http://schemas.microsoft.com/office/drawing/2014/main" id="{C5E3C0FB-7012-4E0F-A635-83ECD6595624}"/>
                    </a:ext>
                  </a:extLst>
                </p:cNvPr>
                <p:cNvGrpSpPr/>
                <p:nvPr/>
              </p:nvGrpSpPr>
              <p:grpSpPr>
                <a:xfrm>
                  <a:off x="14922923" y="3135781"/>
                  <a:ext cx="243434" cy="237366"/>
                  <a:chOff x="14755400" y="6369837"/>
                  <a:chExt cx="760767" cy="741804"/>
                </a:xfrm>
              </p:grpSpPr>
              <p:grpSp>
                <p:nvGrpSpPr>
                  <p:cNvPr id="647" name="グループ化 646">
                    <a:extLst>
                      <a:ext uri="{FF2B5EF4-FFF2-40B4-BE49-F238E27FC236}">
                        <a16:creationId xmlns:a16="http://schemas.microsoft.com/office/drawing/2014/main" id="{00AC6370-F78D-46B1-9BCC-A8C0FA762481}"/>
                      </a:ext>
                    </a:extLst>
                  </p:cNvPr>
                  <p:cNvGrpSpPr/>
                  <p:nvPr/>
                </p:nvGrpSpPr>
                <p:grpSpPr>
                  <a:xfrm>
                    <a:off x="14755400" y="6369837"/>
                    <a:ext cx="760767" cy="741804"/>
                    <a:chOff x="15635397" y="6369837"/>
                    <a:chExt cx="760767" cy="741804"/>
                  </a:xfrm>
                </p:grpSpPr>
                <p:sp>
                  <p:nvSpPr>
                    <p:cNvPr id="649" name="二等辺三角形 124">
                      <a:extLst>
                        <a:ext uri="{FF2B5EF4-FFF2-40B4-BE49-F238E27FC236}">
                          <a16:creationId xmlns:a16="http://schemas.microsoft.com/office/drawing/2014/main" id="{0085D75E-8BD9-4F10-93D1-2C28C921F5A3}"/>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0" name="フリーフォーム: 図形 649">
                      <a:extLst>
                        <a:ext uri="{FF2B5EF4-FFF2-40B4-BE49-F238E27FC236}">
                          <a16:creationId xmlns:a16="http://schemas.microsoft.com/office/drawing/2014/main" id="{5733C294-330C-485F-A4BC-215266FAD3E7}"/>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648" name="フリーフォーム: 図形 647">
                    <a:extLst>
                      <a:ext uri="{FF2B5EF4-FFF2-40B4-BE49-F238E27FC236}">
                        <a16:creationId xmlns:a16="http://schemas.microsoft.com/office/drawing/2014/main" id="{B1041AE4-9314-4DB9-9440-8961E0335D68}"/>
                      </a:ext>
                    </a:extLst>
                  </p:cNvPr>
                  <p:cNvSpPr/>
                  <p:nvPr/>
                </p:nvSpPr>
                <p:spPr>
                  <a:xfrm>
                    <a:off x="14804904" y="6419969"/>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646" name="テキスト ボックス 645">
                  <a:extLst>
                    <a:ext uri="{FF2B5EF4-FFF2-40B4-BE49-F238E27FC236}">
                      <a16:creationId xmlns:a16="http://schemas.microsoft.com/office/drawing/2014/main" id="{8FD75A31-27DE-42D2-8C77-F126526A1218}"/>
                    </a:ext>
                  </a:extLst>
                </p:cNvPr>
                <p:cNvSpPr txBox="1"/>
                <p:nvPr/>
              </p:nvSpPr>
              <p:spPr>
                <a:xfrm>
                  <a:off x="14913941" y="3170723"/>
                  <a:ext cx="243435" cy="123111"/>
                </a:xfrm>
                <a:prstGeom prst="rect">
                  <a:avLst/>
                </a:prstGeom>
                <a:noFill/>
              </p:spPr>
              <p:txBody>
                <a:bodyPr wrap="square" lIns="0" tIns="0" rIns="0" bIns="0" rtlCol="0">
                  <a:spAutoFit/>
                </a:bodyPr>
                <a:lstStyle/>
                <a:p>
                  <a:pPr algn="ctr"/>
                  <a:r>
                    <a:rPr kumimoji="1" lang="en-US" altLang="ja-JP" sz="800" b="1" dirty="0">
                      <a:solidFill>
                        <a:schemeClr val="bg1"/>
                      </a:solidFill>
                      <a:latin typeface="HGPｺﾞｼｯｸE" panose="020B0900000000000000" pitchFamily="50" charset="-128"/>
                      <a:ea typeface="HGPｺﾞｼｯｸE" panose="020B0900000000000000" pitchFamily="50" charset="-128"/>
                    </a:rPr>
                    <a:t>192</a:t>
                  </a:r>
                  <a:endParaRPr kumimoji="1" lang="ja-JP" altLang="en-US" sz="800" b="1"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24" name="グループ化 523">
                <a:extLst>
                  <a:ext uri="{FF2B5EF4-FFF2-40B4-BE49-F238E27FC236}">
                    <a16:creationId xmlns:a16="http://schemas.microsoft.com/office/drawing/2014/main" id="{6DC731D1-1126-4DEC-9854-09B070F6A776}"/>
                  </a:ext>
                </a:extLst>
              </p:cNvPr>
              <p:cNvGrpSpPr/>
              <p:nvPr/>
            </p:nvGrpSpPr>
            <p:grpSpPr>
              <a:xfrm>
                <a:off x="14921403" y="3835599"/>
                <a:ext cx="248196" cy="237366"/>
                <a:chOff x="14921403" y="3835599"/>
                <a:chExt cx="248196" cy="237366"/>
              </a:xfrm>
            </p:grpSpPr>
            <p:grpSp>
              <p:nvGrpSpPr>
                <p:cNvPr id="639" name="グループ化 638">
                  <a:extLst>
                    <a:ext uri="{FF2B5EF4-FFF2-40B4-BE49-F238E27FC236}">
                      <a16:creationId xmlns:a16="http://schemas.microsoft.com/office/drawing/2014/main" id="{8F5FFAEA-4C88-4CE1-B41C-EE892EBFEFBA}"/>
                    </a:ext>
                  </a:extLst>
                </p:cNvPr>
                <p:cNvGrpSpPr/>
                <p:nvPr/>
              </p:nvGrpSpPr>
              <p:grpSpPr>
                <a:xfrm>
                  <a:off x="14926165" y="3835599"/>
                  <a:ext cx="243434" cy="237366"/>
                  <a:chOff x="14755400" y="6369837"/>
                  <a:chExt cx="760767" cy="741804"/>
                </a:xfrm>
              </p:grpSpPr>
              <p:grpSp>
                <p:nvGrpSpPr>
                  <p:cNvPr id="641" name="グループ化 640">
                    <a:extLst>
                      <a:ext uri="{FF2B5EF4-FFF2-40B4-BE49-F238E27FC236}">
                        <a16:creationId xmlns:a16="http://schemas.microsoft.com/office/drawing/2014/main" id="{6BA7F33C-7297-4F90-BC3D-AE2410F66E98}"/>
                      </a:ext>
                    </a:extLst>
                  </p:cNvPr>
                  <p:cNvGrpSpPr/>
                  <p:nvPr/>
                </p:nvGrpSpPr>
                <p:grpSpPr>
                  <a:xfrm>
                    <a:off x="14755400" y="6369837"/>
                    <a:ext cx="760767" cy="741804"/>
                    <a:chOff x="15635397" y="6369837"/>
                    <a:chExt cx="760767" cy="741804"/>
                  </a:xfrm>
                </p:grpSpPr>
                <p:sp>
                  <p:nvSpPr>
                    <p:cNvPr id="643" name="二等辺三角形 124">
                      <a:extLst>
                        <a:ext uri="{FF2B5EF4-FFF2-40B4-BE49-F238E27FC236}">
                          <a16:creationId xmlns:a16="http://schemas.microsoft.com/office/drawing/2014/main" id="{FD515DEE-21F9-400F-8D51-962CEA61A203}"/>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4" name="フリーフォーム: 図形 643">
                      <a:extLst>
                        <a:ext uri="{FF2B5EF4-FFF2-40B4-BE49-F238E27FC236}">
                          <a16:creationId xmlns:a16="http://schemas.microsoft.com/office/drawing/2014/main" id="{E985FBFD-6869-42BD-85E6-3949508C1AA1}"/>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642" name="フリーフォーム: 図形 641">
                    <a:extLst>
                      <a:ext uri="{FF2B5EF4-FFF2-40B4-BE49-F238E27FC236}">
                        <a16:creationId xmlns:a16="http://schemas.microsoft.com/office/drawing/2014/main" id="{78F3D1F9-681C-41D7-B690-F8E93A023B4F}"/>
                      </a:ext>
                    </a:extLst>
                  </p:cNvPr>
                  <p:cNvSpPr/>
                  <p:nvPr/>
                </p:nvSpPr>
                <p:spPr>
                  <a:xfrm>
                    <a:off x="14804905" y="6419968"/>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640" name="テキスト ボックス 639">
                  <a:extLst>
                    <a:ext uri="{FF2B5EF4-FFF2-40B4-BE49-F238E27FC236}">
                      <a16:creationId xmlns:a16="http://schemas.microsoft.com/office/drawing/2014/main" id="{F7B36DA5-FC6C-415F-9C33-54E4D495BE3C}"/>
                    </a:ext>
                  </a:extLst>
                </p:cNvPr>
                <p:cNvSpPr txBox="1"/>
                <p:nvPr/>
              </p:nvSpPr>
              <p:spPr>
                <a:xfrm>
                  <a:off x="14921403" y="3870541"/>
                  <a:ext cx="243435" cy="123111"/>
                </a:xfrm>
                <a:prstGeom prst="rect">
                  <a:avLst/>
                </a:prstGeom>
                <a:noFill/>
              </p:spPr>
              <p:txBody>
                <a:bodyPr wrap="square" lIns="0" tIns="0" rIns="0" bIns="0" rtlCol="0">
                  <a:spAutoFit/>
                </a:bodyPr>
                <a:lstStyle/>
                <a:p>
                  <a:pPr algn="ctr"/>
                  <a:r>
                    <a:rPr kumimoji="1" lang="en-US" altLang="ja-JP" sz="800" b="1" dirty="0">
                      <a:solidFill>
                        <a:schemeClr val="bg1"/>
                      </a:solidFill>
                      <a:latin typeface="HGPｺﾞｼｯｸE" panose="020B0900000000000000" pitchFamily="50" charset="-128"/>
                      <a:ea typeface="HGPｺﾞｼｯｸE" panose="020B0900000000000000" pitchFamily="50" charset="-128"/>
                    </a:rPr>
                    <a:t>195</a:t>
                  </a:r>
                  <a:endParaRPr kumimoji="1" lang="ja-JP" altLang="en-US" sz="800" b="1"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25" name="グループ化 524">
                <a:extLst>
                  <a:ext uri="{FF2B5EF4-FFF2-40B4-BE49-F238E27FC236}">
                    <a16:creationId xmlns:a16="http://schemas.microsoft.com/office/drawing/2014/main" id="{6A87507E-E7EF-4B4C-90FC-D37F09DD69BD}"/>
                  </a:ext>
                </a:extLst>
              </p:cNvPr>
              <p:cNvGrpSpPr/>
              <p:nvPr/>
            </p:nvGrpSpPr>
            <p:grpSpPr>
              <a:xfrm>
                <a:off x="13812814" y="5804642"/>
                <a:ext cx="243977" cy="237366"/>
                <a:chOff x="14930656" y="3835599"/>
                <a:chExt cx="243977" cy="237366"/>
              </a:xfrm>
            </p:grpSpPr>
            <p:grpSp>
              <p:nvGrpSpPr>
                <p:cNvPr id="633" name="グループ化 632">
                  <a:extLst>
                    <a:ext uri="{FF2B5EF4-FFF2-40B4-BE49-F238E27FC236}">
                      <a16:creationId xmlns:a16="http://schemas.microsoft.com/office/drawing/2014/main" id="{54A3BE0E-9183-4A55-9DA3-936BC28B6192}"/>
                    </a:ext>
                  </a:extLst>
                </p:cNvPr>
                <p:cNvGrpSpPr/>
                <p:nvPr/>
              </p:nvGrpSpPr>
              <p:grpSpPr>
                <a:xfrm>
                  <a:off x="14930656" y="3835599"/>
                  <a:ext cx="243434" cy="237366"/>
                  <a:chOff x="14755400" y="6369837"/>
                  <a:chExt cx="760767" cy="741804"/>
                </a:xfrm>
              </p:grpSpPr>
              <p:grpSp>
                <p:nvGrpSpPr>
                  <p:cNvPr id="635" name="グループ化 634">
                    <a:extLst>
                      <a:ext uri="{FF2B5EF4-FFF2-40B4-BE49-F238E27FC236}">
                        <a16:creationId xmlns:a16="http://schemas.microsoft.com/office/drawing/2014/main" id="{CF26C4A0-4BFA-4D6A-A5F2-AB17057BD541}"/>
                      </a:ext>
                    </a:extLst>
                  </p:cNvPr>
                  <p:cNvGrpSpPr/>
                  <p:nvPr/>
                </p:nvGrpSpPr>
                <p:grpSpPr>
                  <a:xfrm>
                    <a:off x="14755400" y="6369837"/>
                    <a:ext cx="760767" cy="741804"/>
                    <a:chOff x="15635397" y="6369837"/>
                    <a:chExt cx="760767" cy="741804"/>
                  </a:xfrm>
                </p:grpSpPr>
                <p:sp>
                  <p:nvSpPr>
                    <p:cNvPr id="637" name="二等辺三角形 124">
                      <a:extLst>
                        <a:ext uri="{FF2B5EF4-FFF2-40B4-BE49-F238E27FC236}">
                          <a16:creationId xmlns:a16="http://schemas.microsoft.com/office/drawing/2014/main" id="{4AC92FA1-6ED5-4DAE-AF30-719F720A55B6}"/>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8" name="フリーフォーム: 図形 637">
                      <a:extLst>
                        <a:ext uri="{FF2B5EF4-FFF2-40B4-BE49-F238E27FC236}">
                          <a16:creationId xmlns:a16="http://schemas.microsoft.com/office/drawing/2014/main" id="{F9EBBAB5-C64E-4F0A-82AA-1D7E9C18C546}"/>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636" name="フリーフォーム: 図形 635">
                    <a:extLst>
                      <a:ext uri="{FF2B5EF4-FFF2-40B4-BE49-F238E27FC236}">
                        <a16:creationId xmlns:a16="http://schemas.microsoft.com/office/drawing/2014/main" id="{3638ECD3-B141-4038-96E9-59905555BD45}"/>
                      </a:ext>
                    </a:extLst>
                  </p:cNvPr>
                  <p:cNvSpPr/>
                  <p:nvPr/>
                </p:nvSpPr>
                <p:spPr>
                  <a:xfrm>
                    <a:off x="14804904" y="6419969"/>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634" name="テキスト ボックス 633">
                  <a:extLst>
                    <a:ext uri="{FF2B5EF4-FFF2-40B4-BE49-F238E27FC236}">
                      <a16:creationId xmlns:a16="http://schemas.microsoft.com/office/drawing/2014/main" id="{D0237075-7AA2-4F5B-90C2-777865668634}"/>
                    </a:ext>
                  </a:extLst>
                </p:cNvPr>
                <p:cNvSpPr txBox="1"/>
                <p:nvPr/>
              </p:nvSpPr>
              <p:spPr>
                <a:xfrm>
                  <a:off x="14931198" y="3870541"/>
                  <a:ext cx="243435" cy="123111"/>
                </a:xfrm>
                <a:prstGeom prst="rect">
                  <a:avLst/>
                </a:prstGeom>
                <a:noFill/>
              </p:spPr>
              <p:txBody>
                <a:bodyPr wrap="square" lIns="0" tIns="0" rIns="0" bIns="0" rtlCol="0">
                  <a:spAutoFit/>
                </a:bodyPr>
                <a:lstStyle/>
                <a:p>
                  <a:pPr algn="ctr"/>
                  <a:r>
                    <a:rPr kumimoji="1" lang="en-US" altLang="ja-JP" sz="800" b="1" dirty="0">
                      <a:solidFill>
                        <a:schemeClr val="bg1"/>
                      </a:solidFill>
                      <a:latin typeface="HGPｺﾞｼｯｸE" panose="020B0900000000000000" pitchFamily="50" charset="-128"/>
                      <a:ea typeface="HGPｺﾞｼｯｸE" panose="020B0900000000000000" pitchFamily="50" charset="-128"/>
                    </a:rPr>
                    <a:t>55</a:t>
                  </a:r>
                  <a:endParaRPr kumimoji="1" lang="ja-JP" altLang="en-US" sz="800" b="1"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26" name="グループ化 525">
                <a:extLst>
                  <a:ext uri="{FF2B5EF4-FFF2-40B4-BE49-F238E27FC236}">
                    <a16:creationId xmlns:a16="http://schemas.microsoft.com/office/drawing/2014/main" id="{72D74B23-5B39-424C-A242-04009AEB8605}"/>
                  </a:ext>
                </a:extLst>
              </p:cNvPr>
              <p:cNvGrpSpPr/>
              <p:nvPr/>
            </p:nvGrpSpPr>
            <p:grpSpPr>
              <a:xfrm>
                <a:off x="15714173" y="2011234"/>
                <a:ext cx="243977" cy="237366"/>
                <a:chOff x="14930656" y="3835599"/>
                <a:chExt cx="243977" cy="237366"/>
              </a:xfrm>
            </p:grpSpPr>
            <p:grpSp>
              <p:nvGrpSpPr>
                <p:cNvPr id="627" name="グループ化 626">
                  <a:extLst>
                    <a:ext uri="{FF2B5EF4-FFF2-40B4-BE49-F238E27FC236}">
                      <a16:creationId xmlns:a16="http://schemas.microsoft.com/office/drawing/2014/main" id="{5933F28F-729D-47CD-A380-5FDE13310102}"/>
                    </a:ext>
                  </a:extLst>
                </p:cNvPr>
                <p:cNvGrpSpPr/>
                <p:nvPr/>
              </p:nvGrpSpPr>
              <p:grpSpPr>
                <a:xfrm>
                  <a:off x="14930656" y="3835599"/>
                  <a:ext cx="243434" cy="237366"/>
                  <a:chOff x="14755400" y="6369837"/>
                  <a:chExt cx="760767" cy="741804"/>
                </a:xfrm>
              </p:grpSpPr>
              <p:grpSp>
                <p:nvGrpSpPr>
                  <p:cNvPr id="629" name="グループ化 628">
                    <a:extLst>
                      <a:ext uri="{FF2B5EF4-FFF2-40B4-BE49-F238E27FC236}">
                        <a16:creationId xmlns:a16="http://schemas.microsoft.com/office/drawing/2014/main" id="{46A38AFA-5130-4147-BF8D-7CE273B9817C}"/>
                      </a:ext>
                    </a:extLst>
                  </p:cNvPr>
                  <p:cNvGrpSpPr/>
                  <p:nvPr/>
                </p:nvGrpSpPr>
                <p:grpSpPr>
                  <a:xfrm>
                    <a:off x="14755400" y="6369837"/>
                    <a:ext cx="760767" cy="741804"/>
                    <a:chOff x="15635397" y="6369837"/>
                    <a:chExt cx="760767" cy="741804"/>
                  </a:xfrm>
                </p:grpSpPr>
                <p:sp>
                  <p:nvSpPr>
                    <p:cNvPr id="631" name="二等辺三角形 124">
                      <a:extLst>
                        <a:ext uri="{FF2B5EF4-FFF2-40B4-BE49-F238E27FC236}">
                          <a16:creationId xmlns:a16="http://schemas.microsoft.com/office/drawing/2014/main" id="{D8A38AFC-1896-44F1-B471-0D8BBE779FA0}"/>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2" name="フリーフォーム: 図形 631">
                      <a:extLst>
                        <a:ext uri="{FF2B5EF4-FFF2-40B4-BE49-F238E27FC236}">
                          <a16:creationId xmlns:a16="http://schemas.microsoft.com/office/drawing/2014/main" id="{94EE1FEA-3170-4050-A8E6-B30E75BC2957}"/>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630" name="フリーフォーム: 図形 629">
                    <a:extLst>
                      <a:ext uri="{FF2B5EF4-FFF2-40B4-BE49-F238E27FC236}">
                        <a16:creationId xmlns:a16="http://schemas.microsoft.com/office/drawing/2014/main" id="{D0CB8AA7-57E3-4003-922E-CAD92207ADC7}"/>
                      </a:ext>
                    </a:extLst>
                  </p:cNvPr>
                  <p:cNvSpPr/>
                  <p:nvPr/>
                </p:nvSpPr>
                <p:spPr>
                  <a:xfrm>
                    <a:off x="14804904" y="6419969"/>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628" name="テキスト ボックス 627">
                  <a:extLst>
                    <a:ext uri="{FF2B5EF4-FFF2-40B4-BE49-F238E27FC236}">
                      <a16:creationId xmlns:a16="http://schemas.microsoft.com/office/drawing/2014/main" id="{60D72776-C2CA-41FC-BD89-332D0D9D6543}"/>
                    </a:ext>
                  </a:extLst>
                </p:cNvPr>
                <p:cNvSpPr txBox="1"/>
                <p:nvPr/>
              </p:nvSpPr>
              <p:spPr>
                <a:xfrm>
                  <a:off x="14931198" y="3870541"/>
                  <a:ext cx="243435" cy="123111"/>
                </a:xfrm>
                <a:prstGeom prst="rect">
                  <a:avLst/>
                </a:prstGeom>
                <a:noFill/>
              </p:spPr>
              <p:txBody>
                <a:bodyPr wrap="square" lIns="0" tIns="0" rIns="0" bIns="0" rtlCol="0">
                  <a:spAutoFit/>
                </a:bodyPr>
                <a:lstStyle/>
                <a:p>
                  <a:pPr algn="ctr"/>
                  <a:r>
                    <a:rPr kumimoji="1" lang="en-US" altLang="ja-JP" sz="800" b="1" dirty="0">
                      <a:solidFill>
                        <a:schemeClr val="bg1"/>
                      </a:solidFill>
                      <a:latin typeface="HGPｺﾞｼｯｸE" panose="020B0900000000000000" pitchFamily="50" charset="-128"/>
                      <a:ea typeface="HGPｺﾞｼｯｸE" panose="020B0900000000000000" pitchFamily="50" charset="-128"/>
                    </a:rPr>
                    <a:t>11</a:t>
                  </a:r>
                  <a:endParaRPr kumimoji="1" lang="ja-JP" altLang="en-US" sz="800" b="1"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27" name="グループ化 526">
                <a:extLst>
                  <a:ext uri="{FF2B5EF4-FFF2-40B4-BE49-F238E27FC236}">
                    <a16:creationId xmlns:a16="http://schemas.microsoft.com/office/drawing/2014/main" id="{942A2C8F-60E0-4A23-9C00-CA3A48EC53D9}"/>
                  </a:ext>
                </a:extLst>
              </p:cNvPr>
              <p:cNvGrpSpPr/>
              <p:nvPr/>
            </p:nvGrpSpPr>
            <p:grpSpPr>
              <a:xfrm>
                <a:off x="14189732" y="1986190"/>
                <a:ext cx="252416" cy="237366"/>
                <a:chOff x="14913941" y="3135781"/>
                <a:chExt cx="252416" cy="237366"/>
              </a:xfrm>
            </p:grpSpPr>
            <p:grpSp>
              <p:nvGrpSpPr>
                <p:cNvPr id="621" name="グループ化 620">
                  <a:extLst>
                    <a:ext uri="{FF2B5EF4-FFF2-40B4-BE49-F238E27FC236}">
                      <a16:creationId xmlns:a16="http://schemas.microsoft.com/office/drawing/2014/main" id="{F2D66878-086D-49CC-949F-BE4BE730A0A2}"/>
                    </a:ext>
                  </a:extLst>
                </p:cNvPr>
                <p:cNvGrpSpPr/>
                <p:nvPr/>
              </p:nvGrpSpPr>
              <p:grpSpPr>
                <a:xfrm>
                  <a:off x="14922923" y="3135781"/>
                  <a:ext cx="243434" cy="237366"/>
                  <a:chOff x="14755400" y="6369837"/>
                  <a:chExt cx="760767" cy="741804"/>
                </a:xfrm>
              </p:grpSpPr>
              <p:grpSp>
                <p:nvGrpSpPr>
                  <p:cNvPr id="623" name="グループ化 622">
                    <a:extLst>
                      <a:ext uri="{FF2B5EF4-FFF2-40B4-BE49-F238E27FC236}">
                        <a16:creationId xmlns:a16="http://schemas.microsoft.com/office/drawing/2014/main" id="{7921137D-11A2-4DD0-9CD3-8A7567727131}"/>
                      </a:ext>
                    </a:extLst>
                  </p:cNvPr>
                  <p:cNvGrpSpPr/>
                  <p:nvPr/>
                </p:nvGrpSpPr>
                <p:grpSpPr>
                  <a:xfrm>
                    <a:off x="14755400" y="6369837"/>
                    <a:ext cx="760767" cy="741804"/>
                    <a:chOff x="15635397" y="6369837"/>
                    <a:chExt cx="760767" cy="741804"/>
                  </a:xfrm>
                </p:grpSpPr>
                <p:sp>
                  <p:nvSpPr>
                    <p:cNvPr id="625" name="二等辺三角形 124">
                      <a:extLst>
                        <a:ext uri="{FF2B5EF4-FFF2-40B4-BE49-F238E27FC236}">
                          <a16:creationId xmlns:a16="http://schemas.microsoft.com/office/drawing/2014/main" id="{88336430-2C3A-4E9F-B88A-D5B5F07A3E99}"/>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6" name="フリーフォーム: 図形 625">
                      <a:extLst>
                        <a:ext uri="{FF2B5EF4-FFF2-40B4-BE49-F238E27FC236}">
                          <a16:creationId xmlns:a16="http://schemas.microsoft.com/office/drawing/2014/main" id="{ACCB0E45-246F-4438-93E0-5244E50A5E3F}"/>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624" name="フリーフォーム: 図形 623">
                    <a:extLst>
                      <a:ext uri="{FF2B5EF4-FFF2-40B4-BE49-F238E27FC236}">
                        <a16:creationId xmlns:a16="http://schemas.microsoft.com/office/drawing/2014/main" id="{871B4972-87F3-4CB3-92BD-28578009C28A}"/>
                      </a:ext>
                    </a:extLst>
                  </p:cNvPr>
                  <p:cNvSpPr/>
                  <p:nvPr/>
                </p:nvSpPr>
                <p:spPr>
                  <a:xfrm>
                    <a:off x="14804904" y="6419969"/>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622" name="テキスト ボックス 621">
                  <a:extLst>
                    <a:ext uri="{FF2B5EF4-FFF2-40B4-BE49-F238E27FC236}">
                      <a16:creationId xmlns:a16="http://schemas.microsoft.com/office/drawing/2014/main" id="{369CA8CD-4B96-4017-BC7D-7320DBDDE48A}"/>
                    </a:ext>
                  </a:extLst>
                </p:cNvPr>
                <p:cNvSpPr txBox="1"/>
                <p:nvPr/>
              </p:nvSpPr>
              <p:spPr>
                <a:xfrm>
                  <a:off x="14913941" y="3170723"/>
                  <a:ext cx="243435" cy="123111"/>
                </a:xfrm>
                <a:prstGeom prst="rect">
                  <a:avLst/>
                </a:prstGeom>
                <a:noFill/>
              </p:spPr>
              <p:txBody>
                <a:bodyPr wrap="square" lIns="0" tIns="0" rIns="0" bIns="0" rtlCol="0">
                  <a:spAutoFit/>
                </a:bodyPr>
                <a:lstStyle/>
                <a:p>
                  <a:pPr algn="ctr"/>
                  <a:r>
                    <a:rPr kumimoji="1" lang="en-US" altLang="ja-JP" sz="800" b="1" dirty="0">
                      <a:solidFill>
                        <a:schemeClr val="bg1"/>
                      </a:solidFill>
                      <a:latin typeface="HGPｺﾞｼｯｸE" panose="020B0900000000000000" pitchFamily="50" charset="-128"/>
                      <a:ea typeface="HGPｺﾞｼｯｸE" panose="020B0900000000000000" pitchFamily="50" charset="-128"/>
                    </a:rPr>
                    <a:t>193</a:t>
                  </a:r>
                  <a:endParaRPr kumimoji="1" lang="ja-JP" altLang="en-US" sz="800" b="1"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28" name="グループ化 527">
                <a:extLst>
                  <a:ext uri="{FF2B5EF4-FFF2-40B4-BE49-F238E27FC236}">
                    <a16:creationId xmlns:a16="http://schemas.microsoft.com/office/drawing/2014/main" id="{B24F2559-C3D3-406F-A503-6604F6515F39}"/>
                  </a:ext>
                </a:extLst>
              </p:cNvPr>
              <p:cNvGrpSpPr/>
              <p:nvPr/>
            </p:nvGrpSpPr>
            <p:grpSpPr>
              <a:xfrm>
                <a:off x="13683337" y="1974919"/>
                <a:ext cx="243977" cy="237366"/>
                <a:chOff x="14930656" y="3835599"/>
                <a:chExt cx="243977" cy="237366"/>
              </a:xfrm>
            </p:grpSpPr>
            <p:grpSp>
              <p:nvGrpSpPr>
                <p:cNvPr id="615" name="グループ化 614">
                  <a:extLst>
                    <a:ext uri="{FF2B5EF4-FFF2-40B4-BE49-F238E27FC236}">
                      <a16:creationId xmlns:a16="http://schemas.microsoft.com/office/drawing/2014/main" id="{878C3BBF-6295-4A05-8B7D-82373D93DD18}"/>
                    </a:ext>
                  </a:extLst>
                </p:cNvPr>
                <p:cNvGrpSpPr/>
                <p:nvPr/>
              </p:nvGrpSpPr>
              <p:grpSpPr>
                <a:xfrm>
                  <a:off x="14930656" y="3835599"/>
                  <a:ext cx="243434" cy="237366"/>
                  <a:chOff x="14755400" y="6369837"/>
                  <a:chExt cx="760767" cy="741804"/>
                </a:xfrm>
              </p:grpSpPr>
              <p:grpSp>
                <p:nvGrpSpPr>
                  <p:cNvPr id="617" name="グループ化 616">
                    <a:extLst>
                      <a:ext uri="{FF2B5EF4-FFF2-40B4-BE49-F238E27FC236}">
                        <a16:creationId xmlns:a16="http://schemas.microsoft.com/office/drawing/2014/main" id="{B9973005-1C4B-4117-BFB2-F3FC63B4D83B}"/>
                      </a:ext>
                    </a:extLst>
                  </p:cNvPr>
                  <p:cNvGrpSpPr/>
                  <p:nvPr/>
                </p:nvGrpSpPr>
                <p:grpSpPr>
                  <a:xfrm>
                    <a:off x="14755400" y="6369837"/>
                    <a:ext cx="760767" cy="741804"/>
                    <a:chOff x="15635397" y="6369837"/>
                    <a:chExt cx="760767" cy="741804"/>
                  </a:xfrm>
                </p:grpSpPr>
                <p:sp>
                  <p:nvSpPr>
                    <p:cNvPr id="619" name="二等辺三角形 124">
                      <a:extLst>
                        <a:ext uri="{FF2B5EF4-FFF2-40B4-BE49-F238E27FC236}">
                          <a16:creationId xmlns:a16="http://schemas.microsoft.com/office/drawing/2014/main" id="{A39A6E76-01DC-4BB3-9113-00A292C966CA}"/>
                        </a:ext>
                      </a:extLst>
                    </p:cNvPr>
                    <p:cNvSpPr/>
                    <p:nvPr/>
                  </p:nvSpPr>
                  <p:spPr>
                    <a:xfrm flipV="1">
                      <a:off x="15656369" y="6388893"/>
                      <a:ext cx="718157" cy="708263"/>
                    </a:xfrm>
                    <a:custGeom>
                      <a:avLst/>
                      <a:gdLst>
                        <a:gd name="connsiteX0" fmla="*/ 0 w 709235"/>
                        <a:gd name="connsiteY0" fmla="*/ 565980 h 565980"/>
                        <a:gd name="connsiteX1" fmla="*/ 354618 w 709235"/>
                        <a:gd name="connsiteY1" fmla="*/ 0 h 565980"/>
                        <a:gd name="connsiteX2" fmla="*/ 709235 w 709235"/>
                        <a:gd name="connsiteY2" fmla="*/ 565980 h 565980"/>
                        <a:gd name="connsiteX3" fmla="*/ 0 w 709235"/>
                        <a:gd name="connsiteY3" fmla="*/ 565980 h 565980"/>
                        <a:gd name="connsiteX0" fmla="*/ 0 w 709235"/>
                        <a:gd name="connsiteY0" fmla="*/ 565980 h 565980"/>
                        <a:gd name="connsiteX1" fmla="*/ 354618 w 709235"/>
                        <a:gd name="connsiteY1" fmla="*/ 0 h 565980"/>
                        <a:gd name="connsiteX2" fmla="*/ 545813 w 709235"/>
                        <a:gd name="connsiteY2" fmla="*/ 31297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354618 w 709235"/>
                        <a:gd name="connsiteY1" fmla="*/ 0 h 565980"/>
                        <a:gd name="connsiteX2" fmla="*/ 626776 w 709235"/>
                        <a:gd name="connsiteY2" fmla="*/ 255824 h 565980"/>
                        <a:gd name="connsiteX3" fmla="*/ 709235 w 709235"/>
                        <a:gd name="connsiteY3" fmla="*/ 565980 h 565980"/>
                        <a:gd name="connsiteX4" fmla="*/ 0 w 709235"/>
                        <a:gd name="connsiteY4" fmla="*/ 565980 h 565980"/>
                        <a:gd name="connsiteX0" fmla="*/ 0 w 709235"/>
                        <a:gd name="connsiteY0" fmla="*/ 565980 h 565980"/>
                        <a:gd name="connsiteX1" fmla="*/ 174338 w 709235"/>
                        <a:gd name="connsiteY1" fmla="*/ 29154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0 w 709235"/>
                        <a:gd name="connsiteY5" fmla="*/ 565980 h 565980"/>
                        <a:gd name="connsiteX0" fmla="*/ 0 w 709235"/>
                        <a:gd name="connsiteY0" fmla="*/ 565980 h 565980"/>
                        <a:gd name="connsiteX1" fmla="*/ 95757 w 709235"/>
                        <a:gd name="connsiteY1" fmla="*/ 234393 h 565980"/>
                        <a:gd name="connsiteX2" fmla="*/ 354618 w 709235"/>
                        <a:gd name="connsiteY2" fmla="*/ 0 h 565980"/>
                        <a:gd name="connsiteX3" fmla="*/ 626776 w 709235"/>
                        <a:gd name="connsiteY3" fmla="*/ 255824 h 565980"/>
                        <a:gd name="connsiteX4" fmla="*/ 709235 w 709235"/>
                        <a:gd name="connsiteY4" fmla="*/ 565980 h 565980"/>
                        <a:gd name="connsiteX5" fmla="*/ 352932 w 709235"/>
                        <a:gd name="connsiteY5" fmla="*/ 565387 h 565980"/>
                        <a:gd name="connsiteX6" fmla="*/ 0 w 709235"/>
                        <a:gd name="connsiteY6" fmla="*/ 565980 h 565980"/>
                        <a:gd name="connsiteX0" fmla="*/ 0 w 709235"/>
                        <a:gd name="connsiteY0" fmla="*/ 565980 h 720168"/>
                        <a:gd name="connsiteX1" fmla="*/ 95757 w 709235"/>
                        <a:gd name="connsiteY1" fmla="*/ 234393 h 720168"/>
                        <a:gd name="connsiteX2" fmla="*/ 354618 w 709235"/>
                        <a:gd name="connsiteY2" fmla="*/ 0 h 720168"/>
                        <a:gd name="connsiteX3" fmla="*/ 626776 w 709235"/>
                        <a:gd name="connsiteY3" fmla="*/ 255824 h 720168"/>
                        <a:gd name="connsiteX4" fmla="*/ 709235 w 709235"/>
                        <a:gd name="connsiteY4" fmla="*/ 565980 h 720168"/>
                        <a:gd name="connsiteX5" fmla="*/ 352932 w 709235"/>
                        <a:gd name="connsiteY5" fmla="*/ 720168 h 720168"/>
                        <a:gd name="connsiteX6" fmla="*/ 0 w 709235"/>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1410"/>
                        <a:gd name="connsiteY0" fmla="*/ 565980 h 720168"/>
                        <a:gd name="connsiteX1" fmla="*/ 107932 w 721410"/>
                        <a:gd name="connsiteY1" fmla="*/ 234393 h 720168"/>
                        <a:gd name="connsiteX2" fmla="*/ 366793 w 721410"/>
                        <a:gd name="connsiteY2" fmla="*/ 0 h 720168"/>
                        <a:gd name="connsiteX3" fmla="*/ 638951 w 721410"/>
                        <a:gd name="connsiteY3" fmla="*/ 255824 h 720168"/>
                        <a:gd name="connsiteX4" fmla="*/ 721410 w 721410"/>
                        <a:gd name="connsiteY4" fmla="*/ 565980 h 720168"/>
                        <a:gd name="connsiteX5" fmla="*/ 365107 w 721410"/>
                        <a:gd name="connsiteY5" fmla="*/ 720168 h 720168"/>
                        <a:gd name="connsiteX6" fmla="*/ 12175 w 721410"/>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2175 w 723391"/>
                        <a:gd name="connsiteY0" fmla="*/ 565980 h 720168"/>
                        <a:gd name="connsiteX1" fmla="*/ 107932 w 723391"/>
                        <a:gd name="connsiteY1" fmla="*/ 234393 h 720168"/>
                        <a:gd name="connsiteX2" fmla="*/ 366793 w 723391"/>
                        <a:gd name="connsiteY2" fmla="*/ 0 h 720168"/>
                        <a:gd name="connsiteX3" fmla="*/ 638951 w 723391"/>
                        <a:gd name="connsiteY3" fmla="*/ 255824 h 720168"/>
                        <a:gd name="connsiteX4" fmla="*/ 721410 w 723391"/>
                        <a:gd name="connsiteY4" fmla="*/ 565980 h 720168"/>
                        <a:gd name="connsiteX5" fmla="*/ 365107 w 723391"/>
                        <a:gd name="connsiteY5" fmla="*/ 720168 h 720168"/>
                        <a:gd name="connsiteX6" fmla="*/ 12175 w 723391"/>
                        <a:gd name="connsiteY6" fmla="*/ 565980 h 720168"/>
                        <a:gd name="connsiteX0" fmla="*/ 15262 w 726478"/>
                        <a:gd name="connsiteY0" fmla="*/ 565980 h 720168"/>
                        <a:gd name="connsiteX1" fmla="*/ 111019 w 726478"/>
                        <a:gd name="connsiteY1" fmla="*/ 234393 h 720168"/>
                        <a:gd name="connsiteX2" fmla="*/ 369880 w 726478"/>
                        <a:gd name="connsiteY2" fmla="*/ 0 h 720168"/>
                        <a:gd name="connsiteX3" fmla="*/ 642038 w 726478"/>
                        <a:gd name="connsiteY3" fmla="*/ 255824 h 720168"/>
                        <a:gd name="connsiteX4" fmla="*/ 724497 w 726478"/>
                        <a:gd name="connsiteY4" fmla="*/ 565980 h 720168"/>
                        <a:gd name="connsiteX5" fmla="*/ 368194 w 726478"/>
                        <a:gd name="connsiteY5" fmla="*/ 720168 h 720168"/>
                        <a:gd name="connsiteX6" fmla="*/ 15262 w 726478"/>
                        <a:gd name="connsiteY6" fmla="*/ 565980 h 720168"/>
                        <a:gd name="connsiteX0" fmla="*/ 15262 w 726478"/>
                        <a:gd name="connsiteY0" fmla="*/ 581390 h 735578"/>
                        <a:gd name="connsiteX1" fmla="*/ 111019 w 726478"/>
                        <a:gd name="connsiteY1" fmla="*/ 249803 h 735578"/>
                        <a:gd name="connsiteX2" fmla="*/ 369880 w 726478"/>
                        <a:gd name="connsiteY2" fmla="*/ 15410 h 735578"/>
                        <a:gd name="connsiteX3" fmla="*/ 642038 w 726478"/>
                        <a:gd name="connsiteY3" fmla="*/ 271234 h 735578"/>
                        <a:gd name="connsiteX4" fmla="*/ 724497 w 726478"/>
                        <a:gd name="connsiteY4" fmla="*/ 581390 h 735578"/>
                        <a:gd name="connsiteX5" fmla="*/ 368194 w 726478"/>
                        <a:gd name="connsiteY5" fmla="*/ 735578 h 735578"/>
                        <a:gd name="connsiteX6" fmla="*/ 15262 w 726478"/>
                        <a:gd name="connsiteY6" fmla="*/ 581390 h 735578"/>
                        <a:gd name="connsiteX0" fmla="*/ 15262 w 726478"/>
                        <a:gd name="connsiteY0" fmla="*/ 565981 h 720169"/>
                        <a:gd name="connsiteX1" fmla="*/ 111019 w 726478"/>
                        <a:gd name="connsiteY1" fmla="*/ 234394 h 720169"/>
                        <a:gd name="connsiteX2" fmla="*/ 369880 w 726478"/>
                        <a:gd name="connsiteY2" fmla="*/ 1 h 720169"/>
                        <a:gd name="connsiteX3" fmla="*/ 642038 w 726478"/>
                        <a:gd name="connsiteY3" fmla="*/ 255825 h 720169"/>
                        <a:gd name="connsiteX4" fmla="*/ 724497 w 726478"/>
                        <a:gd name="connsiteY4" fmla="*/ 565981 h 720169"/>
                        <a:gd name="connsiteX5" fmla="*/ 368194 w 726478"/>
                        <a:gd name="connsiteY5" fmla="*/ 720169 h 720169"/>
                        <a:gd name="connsiteX6" fmla="*/ 15262 w 726478"/>
                        <a:gd name="connsiteY6" fmla="*/ 565981 h 720169"/>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429"/>
                        <a:gd name="connsiteY0" fmla="*/ 554075 h 708263"/>
                        <a:gd name="connsiteX1" fmla="*/ 107970 w 723429"/>
                        <a:gd name="connsiteY1" fmla="*/ 222488 h 708263"/>
                        <a:gd name="connsiteX2" fmla="*/ 369212 w 723429"/>
                        <a:gd name="connsiteY2" fmla="*/ 2 h 708263"/>
                        <a:gd name="connsiteX3" fmla="*/ 638989 w 723429"/>
                        <a:gd name="connsiteY3" fmla="*/ 243919 h 708263"/>
                        <a:gd name="connsiteX4" fmla="*/ 721448 w 723429"/>
                        <a:gd name="connsiteY4" fmla="*/ 554075 h 708263"/>
                        <a:gd name="connsiteX5" fmla="*/ 365145 w 723429"/>
                        <a:gd name="connsiteY5" fmla="*/ 708263 h 708263"/>
                        <a:gd name="connsiteX6" fmla="*/ 12213 w 723429"/>
                        <a:gd name="connsiteY6" fmla="*/ 554075 h 708263"/>
                        <a:gd name="connsiteX0" fmla="*/ 12213 w 723304"/>
                        <a:gd name="connsiteY0" fmla="*/ 554075 h 708263"/>
                        <a:gd name="connsiteX1" fmla="*/ 107970 w 723304"/>
                        <a:gd name="connsiteY1" fmla="*/ 222488 h 708263"/>
                        <a:gd name="connsiteX2" fmla="*/ 369212 w 723304"/>
                        <a:gd name="connsiteY2" fmla="*/ 2 h 708263"/>
                        <a:gd name="connsiteX3" fmla="*/ 638989 w 723304"/>
                        <a:gd name="connsiteY3" fmla="*/ 243919 h 708263"/>
                        <a:gd name="connsiteX4" fmla="*/ 721448 w 723304"/>
                        <a:gd name="connsiteY4" fmla="*/ 554075 h 708263"/>
                        <a:gd name="connsiteX5" fmla="*/ 365145 w 723304"/>
                        <a:gd name="connsiteY5" fmla="*/ 708263 h 708263"/>
                        <a:gd name="connsiteX6" fmla="*/ 12213 w 723304"/>
                        <a:gd name="connsiteY6" fmla="*/ 554075 h 708263"/>
                        <a:gd name="connsiteX0" fmla="*/ 12213 w 728549"/>
                        <a:gd name="connsiteY0" fmla="*/ 554075 h 708263"/>
                        <a:gd name="connsiteX1" fmla="*/ 107970 w 728549"/>
                        <a:gd name="connsiteY1" fmla="*/ 222488 h 708263"/>
                        <a:gd name="connsiteX2" fmla="*/ 369212 w 728549"/>
                        <a:gd name="connsiteY2" fmla="*/ 2 h 708263"/>
                        <a:gd name="connsiteX3" fmla="*/ 638989 w 728549"/>
                        <a:gd name="connsiteY3" fmla="*/ 243919 h 708263"/>
                        <a:gd name="connsiteX4" fmla="*/ 721448 w 728549"/>
                        <a:gd name="connsiteY4" fmla="*/ 554075 h 708263"/>
                        <a:gd name="connsiteX5" fmla="*/ 365145 w 728549"/>
                        <a:gd name="connsiteY5" fmla="*/ 708263 h 708263"/>
                        <a:gd name="connsiteX6" fmla="*/ 12213 w 728549"/>
                        <a:gd name="connsiteY6" fmla="*/ 554075 h 708263"/>
                        <a:gd name="connsiteX0" fmla="*/ 1821 w 718157"/>
                        <a:gd name="connsiteY0" fmla="*/ 554075 h 708263"/>
                        <a:gd name="connsiteX1" fmla="*/ 97578 w 718157"/>
                        <a:gd name="connsiteY1" fmla="*/ 222488 h 708263"/>
                        <a:gd name="connsiteX2" fmla="*/ 358820 w 718157"/>
                        <a:gd name="connsiteY2" fmla="*/ 2 h 708263"/>
                        <a:gd name="connsiteX3" fmla="*/ 628597 w 718157"/>
                        <a:gd name="connsiteY3" fmla="*/ 243919 h 708263"/>
                        <a:gd name="connsiteX4" fmla="*/ 711056 w 718157"/>
                        <a:gd name="connsiteY4" fmla="*/ 554075 h 708263"/>
                        <a:gd name="connsiteX5" fmla="*/ 354753 w 718157"/>
                        <a:gd name="connsiteY5" fmla="*/ 708263 h 708263"/>
                        <a:gd name="connsiteX6" fmla="*/ 1821 w 718157"/>
                        <a:gd name="connsiteY6" fmla="*/ 554075 h 7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57" h="708263">
                          <a:moveTo>
                            <a:pt x="1821" y="554075"/>
                          </a:moveTo>
                          <a:cubicBezTo>
                            <a:pt x="-10085" y="470731"/>
                            <a:pt x="38078" y="314833"/>
                            <a:pt x="97578" y="222488"/>
                          </a:cubicBezTo>
                          <a:cubicBezTo>
                            <a:pt x="157078" y="130143"/>
                            <a:pt x="286820" y="-449"/>
                            <a:pt x="358820" y="2"/>
                          </a:cubicBezTo>
                          <a:cubicBezTo>
                            <a:pt x="430820" y="453"/>
                            <a:pt x="555604" y="127761"/>
                            <a:pt x="628597" y="243919"/>
                          </a:cubicBezTo>
                          <a:cubicBezTo>
                            <a:pt x="701590" y="360077"/>
                            <a:pt x="733575" y="426878"/>
                            <a:pt x="711056" y="554075"/>
                          </a:cubicBezTo>
                          <a:cubicBezTo>
                            <a:pt x="688537" y="681272"/>
                            <a:pt x="472959" y="708263"/>
                            <a:pt x="354753" y="708263"/>
                          </a:cubicBezTo>
                          <a:cubicBezTo>
                            <a:pt x="236547" y="708263"/>
                            <a:pt x="13727" y="637419"/>
                            <a:pt x="1821" y="5540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フリーフォーム: 図形 619">
                      <a:extLst>
                        <a:ext uri="{FF2B5EF4-FFF2-40B4-BE49-F238E27FC236}">
                          <a16:creationId xmlns:a16="http://schemas.microsoft.com/office/drawing/2014/main" id="{8244D55D-EF35-4788-BB38-78944925E750}"/>
                        </a:ext>
                      </a:extLst>
                    </p:cNvPr>
                    <p:cNvSpPr/>
                    <p:nvPr/>
                  </p:nvSpPr>
                  <p:spPr>
                    <a:xfrm>
                      <a:off x="15635397" y="6369837"/>
                      <a:ext cx="760767" cy="741804"/>
                    </a:xfrm>
                    <a:custGeom>
                      <a:avLst/>
                      <a:gdLst>
                        <a:gd name="connsiteX0" fmla="*/ 4715609 w 4876820"/>
                        <a:gd name="connsiteY0" fmla="*/ 810968 h 4755261"/>
                        <a:gd name="connsiteX1" fmla="*/ 4397560 w 4876820"/>
                        <a:gd name="connsiteY1" fmla="*/ 453857 h 4755261"/>
                        <a:gd name="connsiteX2" fmla="*/ 3618710 w 4876820"/>
                        <a:gd name="connsiteY2" fmla="*/ 121339 h 4755261"/>
                        <a:gd name="connsiteX3" fmla="*/ 2447954 w 4876820"/>
                        <a:gd name="connsiteY3" fmla="*/ 86 h 4755261"/>
                        <a:gd name="connsiteX4" fmla="*/ 2438401 w 4876820"/>
                        <a:gd name="connsiteY4" fmla="*/ 0 h 4755261"/>
                        <a:gd name="connsiteX5" fmla="*/ 2433410 w 4876820"/>
                        <a:gd name="connsiteY5" fmla="*/ 0 h 4755261"/>
                        <a:gd name="connsiteX6" fmla="*/ 2428923 w 4876820"/>
                        <a:gd name="connsiteY6" fmla="*/ 76 h 4755261"/>
                        <a:gd name="connsiteX7" fmla="*/ 2428847 w 4876820"/>
                        <a:gd name="connsiteY7" fmla="*/ 76 h 4755261"/>
                        <a:gd name="connsiteX8" fmla="*/ 957463 w 4876820"/>
                        <a:gd name="connsiteY8" fmla="*/ 206635 h 4755261"/>
                        <a:gd name="connsiteX9" fmla="*/ 479241 w 4876820"/>
                        <a:gd name="connsiteY9" fmla="*/ 453781 h 4755261"/>
                        <a:gd name="connsiteX10" fmla="*/ 161202 w 4876820"/>
                        <a:gd name="connsiteY10" fmla="*/ 810968 h 4755261"/>
                        <a:gd name="connsiteX11" fmla="*/ 1 w 4876820"/>
                        <a:gd name="connsiteY11" fmla="*/ 1445181 h 4755261"/>
                        <a:gd name="connsiteX12" fmla="*/ 149334 w 4876820"/>
                        <a:gd name="connsiteY12" fmla="*/ 2218754 h 4755261"/>
                        <a:gd name="connsiteX13" fmla="*/ 592694 w 4876820"/>
                        <a:gd name="connsiteY13" fmla="*/ 3180274 h 4755261"/>
                        <a:gd name="connsiteX14" fmla="*/ 602171 w 4876820"/>
                        <a:gd name="connsiteY14" fmla="*/ 3196771 h 4755261"/>
                        <a:gd name="connsiteX15" fmla="*/ 602400 w 4876820"/>
                        <a:gd name="connsiteY15" fmla="*/ 3197057 h 4755261"/>
                        <a:gd name="connsiteX16" fmla="*/ 602324 w 4876820"/>
                        <a:gd name="connsiteY16" fmla="*/ 3196914 h 4755261"/>
                        <a:gd name="connsiteX17" fmla="*/ 602324 w 4876820"/>
                        <a:gd name="connsiteY17" fmla="*/ 3196914 h 4755261"/>
                        <a:gd name="connsiteX18" fmla="*/ 1516895 w 4876820"/>
                        <a:gd name="connsiteY18" fmla="*/ 4367822 h 4755261"/>
                        <a:gd name="connsiteX19" fmla="*/ 1970095 w 4876820"/>
                        <a:gd name="connsiteY19" fmla="*/ 4658373 h 4755261"/>
                        <a:gd name="connsiteX20" fmla="*/ 2438410 w 4876820"/>
                        <a:gd name="connsiteY20" fmla="*/ 4755261 h 4755261"/>
                        <a:gd name="connsiteX21" fmla="*/ 2906736 w 4876820"/>
                        <a:gd name="connsiteY21" fmla="*/ 4658373 h 4755261"/>
                        <a:gd name="connsiteX22" fmla="*/ 3584068 w 4876820"/>
                        <a:gd name="connsiteY22" fmla="*/ 4150195 h 4755261"/>
                        <a:gd name="connsiteX23" fmla="*/ 4274507 w 4876820"/>
                        <a:gd name="connsiteY23" fmla="*/ 3196914 h 4755261"/>
                        <a:gd name="connsiteX24" fmla="*/ 4273707 w 4876820"/>
                        <a:gd name="connsiteY24" fmla="*/ 3198219 h 4755261"/>
                        <a:gd name="connsiteX25" fmla="*/ 4274650 w 4876820"/>
                        <a:gd name="connsiteY25" fmla="*/ 3196695 h 4755261"/>
                        <a:gd name="connsiteX26" fmla="*/ 4284136 w 4876820"/>
                        <a:gd name="connsiteY26" fmla="*/ 3180350 h 4755261"/>
                        <a:gd name="connsiteX27" fmla="*/ 4727487 w 4876820"/>
                        <a:gd name="connsiteY27" fmla="*/ 2218763 h 4755261"/>
                        <a:gd name="connsiteX28" fmla="*/ 4876820 w 4876820"/>
                        <a:gd name="connsiteY28" fmla="*/ 1445190 h 4755261"/>
                        <a:gd name="connsiteX29" fmla="*/ 4715609 w 4876820"/>
                        <a:gd name="connsiteY29" fmla="*/ 810968 h 4755261"/>
                        <a:gd name="connsiteX30" fmla="*/ 4541454 w 4876820"/>
                        <a:gd name="connsiteY30" fmla="*/ 2154650 h 4755261"/>
                        <a:gd name="connsiteX31" fmla="*/ 4111848 w 4876820"/>
                        <a:gd name="connsiteY31" fmla="*/ 3085281 h 4755261"/>
                        <a:gd name="connsiteX32" fmla="*/ 4105914 w 4876820"/>
                        <a:gd name="connsiteY32" fmla="*/ 3095482 h 4755261"/>
                        <a:gd name="connsiteX33" fmla="*/ 4106057 w 4876820"/>
                        <a:gd name="connsiteY33" fmla="*/ 3095273 h 4755261"/>
                        <a:gd name="connsiteX34" fmla="*/ 3231433 w 4876820"/>
                        <a:gd name="connsiteY34" fmla="*/ 4218785 h 4755261"/>
                        <a:gd name="connsiteX35" fmla="*/ 2830250 w 4876820"/>
                        <a:gd name="connsiteY35" fmla="*/ 4477141 h 4755261"/>
                        <a:gd name="connsiteX36" fmla="*/ 2438410 w 4876820"/>
                        <a:gd name="connsiteY36" fmla="*/ 4558542 h 4755261"/>
                        <a:gd name="connsiteX37" fmla="*/ 2046561 w 4876820"/>
                        <a:gd name="connsiteY37" fmla="*/ 4477141 h 4755261"/>
                        <a:gd name="connsiteX38" fmla="*/ 1436942 w 4876820"/>
                        <a:gd name="connsiteY38" fmla="*/ 4016350 h 4755261"/>
                        <a:gd name="connsiteX39" fmla="*/ 770745 w 4876820"/>
                        <a:gd name="connsiteY39" fmla="*/ 3095263 h 4755261"/>
                        <a:gd name="connsiteX40" fmla="*/ 770240 w 4876820"/>
                        <a:gd name="connsiteY40" fmla="*/ 3094396 h 4755261"/>
                        <a:gd name="connsiteX41" fmla="*/ 770602 w 4876820"/>
                        <a:gd name="connsiteY41" fmla="*/ 3095054 h 4755261"/>
                        <a:gd name="connsiteX42" fmla="*/ 764953 w 4876820"/>
                        <a:gd name="connsiteY42" fmla="*/ 3085214 h 4755261"/>
                        <a:gd name="connsiteX43" fmla="*/ 335347 w 4876820"/>
                        <a:gd name="connsiteY43" fmla="*/ 2154574 h 4755261"/>
                        <a:gd name="connsiteX44" fmla="*/ 196720 w 4876820"/>
                        <a:gd name="connsiteY44" fmla="*/ 1445190 h 4755261"/>
                        <a:gd name="connsiteX45" fmla="*/ 331575 w 4876820"/>
                        <a:gd name="connsiteY45" fmla="*/ 909371 h 4755261"/>
                        <a:gd name="connsiteX46" fmla="*/ 597971 w 4876820"/>
                        <a:gd name="connsiteY46" fmla="*/ 610714 h 4755261"/>
                        <a:gd name="connsiteX47" fmla="*/ 1301859 w 4876820"/>
                        <a:gd name="connsiteY47" fmla="*/ 313134 h 4755261"/>
                        <a:gd name="connsiteX48" fmla="*/ 2432676 w 4876820"/>
                        <a:gd name="connsiteY48" fmla="*/ 196796 h 4755261"/>
                        <a:gd name="connsiteX49" fmla="*/ 2432895 w 4876820"/>
                        <a:gd name="connsiteY49" fmla="*/ 196796 h 4755261"/>
                        <a:gd name="connsiteX50" fmla="*/ 2433324 w 4876820"/>
                        <a:gd name="connsiteY50" fmla="*/ 196796 h 4755261"/>
                        <a:gd name="connsiteX51" fmla="*/ 2438391 w 4876820"/>
                        <a:gd name="connsiteY51" fmla="*/ 196720 h 4755261"/>
                        <a:gd name="connsiteX52" fmla="*/ 2442449 w 4876820"/>
                        <a:gd name="connsiteY52" fmla="*/ 196796 h 4755261"/>
                        <a:gd name="connsiteX53" fmla="*/ 2443820 w 4876820"/>
                        <a:gd name="connsiteY53" fmla="*/ 196796 h 4755261"/>
                        <a:gd name="connsiteX54" fmla="*/ 2443963 w 4876820"/>
                        <a:gd name="connsiteY54" fmla="*/ 196796 h 4755261"/>
                        <a:gd name="connsiteX55" fmla="*/ 2444106 w 4876820"/>
                        <a:gd name="connsiteY55" fmla="*/ 196796 h 4755261"/>
                        <a:gd name="connsiteX56" fmla="*/ 3854492 w 4876820"/>
                        <a:gd name="connsiteY56" fmla="*/ 392430 h 4755261"/>
                        <a:gd name="connsiteX57" fmla="*/ 4278831 w 4876820"/>
                        <a:gd name="connsiteY57" fmla="*/ 610705 h 4755261"/>
                        <a:gd name="connsiteX58" fmla="*/ 4545226 w 4876820"/>
                        <a:gd name="connsiteY58" fmla="*/ 909361 h 4755261"/>
                        <a:gd name="connsiteX59" fmla="*/ 4680081 w 4876820"/>
                        <a:gd name="connsiteY59" fmla="*/ 1445181 h 4755261"/>
                        <a:gd name="connsiteX60" fmla="*/ 4541454 w 4876820"/>
                        <a:gd name="connsiteY60" fmla="*/ 2154650 h 4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6820" h="4755261">
                          <a:moveTo>
                            <a:pt x="4715609" y="810968"/>
                          </a:moveTo>
                          <a:cubicBezTo>
                            <a:pt x="4636457" y="673789"/>
                            <a:pt x="4530319" y="554269"/>
                            <a:pt x="4397560" y="453857"/>
                          </a:cubicBezTo>
                          <a:cubicBezTo>
                            <a:pt x="4198087" y="303009"/>
                            <a:pt x="3940379" y="194843"/>
                            <a:pt x="3618710" y="121339"/>
                          </a:cubicBezTo>
                          <a:cubicBezTo>
                            <a:pt x="3296832" y="47977"/>
                            <a:pt x="2910050" y="9125"/>
                            <a:pt x="2447954" y="86"/>
                          </a:cubicBezTo>
                          <a:cubicBezTo>
                            <a:pt x="2444630" y="0"/>
                            <a:pt x="2441944" y="0"/>
                            <a:pt x="2438401" y="0"/>
                          </a:cubicBezTo>
                          <a:lnTo>
                            <a:pt x="2433410" y="0"/>
                          </a:lnTo>
                          <a:lnTo>
                            <a:pt x="2428923" y="76"/>
                          </a:lnTo>
                          <a:lnTo>
                            <a:pt x="2428847" y="76"/>
                          </a:lnTo>
                          <a:cubicBezTo>
                            <a:pt x="1812789" y="12230"/>
                            <a:pt x="1330357" y="76914"/>
                            <a:pt x="957463" y="206635"/>
                          </a:cubicBezTo>
                          <a:cubicBezTo>
                            <a:pt x="771183" y="271672"/>
                            <a:pt x="612077" y="353292"/>
                            <a:pt x="479241" y="453781"/>
                          </a:cubicBezTo>
                          <a:cubicBezTo>
                            <a:pt x="346482" y="554203"/>
                            <a:pt x="240278" y="673732"/>
                            <a:pt x="161202" y="810968"/>
                          </a:cubicBezTo>
                          <a:cubicBezTo>
                            <a:pt x="53760" y="996620"/>
                            <a:pt x="-209" y="1208608"/>
                            <a:pt x="1" y="1445181"/>
                          </a:cubicBezTo>
                          <a:cubicBezTo>
                            <a:pt x="77" y="1676772"/>
                            <a:pt x="50502" y="1932242"/>
                            <a:pt x="149334" y="2218754"/>
                          </a:cubicBezTo>
                          <a:cubicBezTo>
                            <a:pt x="248241" y="2505323"/>
                            <a:pt x="395755" y="2823305"/>
                            <a:pt x="592694" y="3180274"/>
                          </a:cubicBezTo>
                          <a:cubicBezTo>
                            <a:pt x="595732" y="3185770"/>
                            <a:pt x="598847" y="3191266"/>
                            <a:pt x="602171" y="3196771"/>
                          </a:cubicBezTo>
                          <a:cubicBezTo>
                            <a:pt x="602247" y="3196847"/>
                            <a:pt x="602324" y="3196924"/>
                            <a:pt x="602400" y="3197057"/>
                          </a:cubicBezTo>
                          <a:lnTo>
                            <a:pt x="602324" y="3196914"/>
                          </a:lnTo>
                          <a:lnTo>
                            <a:pt x="602324" y="3196914"/>
                          </a:lnTo>
                          <a:cubicBezTo>
                            <a:pt x="920878" y="3724342"/>
                            <a:pt x="1218096" y="4109818"/>
                            <a:pt x="1516895" y="4367822"/>
                          </a:cubicBezTo>
                          <a:cubicBezTo>
                            <a:pt x="1666371" y="4496676"/>
                            <a:pt x="1816561" y="4593622"/>
                            <a:pt x="1970095" y="4658373"/>
                          </a:cubicBezTo>
                          <a:cubicBezTo>
                            <a:pt x="2123399" y="4723200"/>
                            <a:pt x="2280038" y="4755318"/>
                            <a:pt x="2438410" y="4755261"/>
                          </a:cubicBezTo>
                          <a:cubicBezTo>
                            <a:pt x="2596782" y="4755328"/>
                            <a:pt x="2753421" y="4723200"/>
                            <a:pt x="2906736" y="4658373"/>
                          </a:cubicBezTo>
                          <a:cubicBezTo>
                            <a:pt x="3137021" y="4561065"/>
                            <a:pt x="3359649" y="4391978"/>
                            <a:pt x="3584068" y="4150195"/>
                          </a:cubicBezTo>
                          <a:cubicBezTo>
                            <a:pt x="3808572" y="3908108"/>
                            <a:pt x="4035610" y="3592525"/>
                            <a:pt x="4274507" y="3196914"/>
                          </a:cubicBezTo>
                          <a:lnTo>
                            <a:pt x="4273707" y="3198219"/>
                          </a:lnTo>
                          <a:lnTo>
                            <a:pt x="4274650" y="3196695"/>
                          </a:lnTo>
                          <a:cubicBezTo>
                            <a:pt x="4277697" y="3191637"/>
                            <a:pt x="4280869" y="3186208"/>
                            <a:pt x="4284136" y="3180350"/>
                          </a:cubicBezTo>
                          <a:cubicBezTo>
                            <a:pt x="4481075" y="2823305"/>
                            <a:pt x="4628589" y="2505332"/>
                            <a:pt x="4727487" y="2218763"/>
                          </a:cubicBezTo>
                          <a:cubicBezTo>
                            <a:pt x="4826318" y="1932251"/>
                            <a:pt x="4876753" y="1676857"/>
                            <a:pt x="4876820" y="1445190"/>
                          </a:cubicBezTo>
                          <a:cubicBezTo>
                            <a:pt x="4877010" y="1208608"/>
                            <a:pt x="4823042" y="996620"/>
                            <a:pt x="4715609" y="810968"/>
                          </a:cubicBezTo>
                          <a:close/>
                          <a:moveTo>
                            <a:pt x="4541454" y="2154650"/>
                          </a:moveTo>
                          <a:cubicBezTo>
                            <a:pt x="4447690" y="2426475"/>
                            <a:pt x="4304949" y="2735190"/>
                            <a:pt x="4111848" y="3085281"/>
                          </a:cubicBezTo>
                          <a:cubicBezTo>
                            <a:pt x="4110105" y="3088329"/>
                            <a:pt x="4108162" y="3091796"/>
                            <a:pt x="4105914" y="3095482"/>
                          </a:cubicBezTo>
                          <a:lnTo>
                            <a:pt x="4106057" y="3095273"/>
                          </a:lnTo>
                          <a:cubicBezTo>
                            <a:pt x="3793951" y="3612642"/>
                            <a:pt x="3505639" y="3982641"/>
                            <a:pt x="3231433" y="4218785"/>
                          </a:cubicBezTo>
                          <a:cubicBezTo>
                            <a:pt x="3094330" y="4337000"/>
                            <a:pt x="2961209" y="4421877"/>
                            <a:pt x="2830250" y="4477141"/>
                          </a:cubicBezTo>
                          <a:cubicBezTo>
                            <a:pt x="2699233" y="4532348"/>
                            <a:pt x="2570446" y="4558389"/>
                            <a:pt x="2438410" y="4558542"/>
                          </a:cubicBezTo>
                          <a:cubicBezTo>
                            <a:pt x="2306375" y="4558389"/>
                            <a:pt x="2177597" y="4532348"/>
                            <a:pt x="2046561" y="4477141"/>
                          </a:cubicBezTo>
                          <a:cubicBezTo>
                            <a:pt x="1850280" y="4394378"/>
                            <a:pt x="1648492" y="4244388"/>
                            <a:pt x="1436942" y="4016350"/>
                          </a:cubicBezTo>
                          <a:cubicBezTo>
                            <a:pt x="1225459" y="3788455"/>
                            <a:pt x="1004869" y="3483274"/>
                            <a:pt x="770745" y="3095263"/>
                          </a:cubicBezTo>
                          <a:lnTo>
                            <a:pt x="770240" y="3094396"/>
                          </a:lnTo>
                          <a:lnTo>
                            <a:pt x="770602" y="3095054"/>
                          </a:lnTo>
                          <a:cubicBezTo>
                            <a:pt x="768716" y="3091863"/>
                            <a:pt x="766763" y="3088615"/>
                            <a:pt x="764953" y="3085214"/>
                          </a:cubicBezTo>
                          <a:cubicBezTo>
                            <a:pt x="571786" y="2735190"/>
                            <a:pt x="429111" y="2426475"/>
                            <a:pt x="335347" y="2154574"/>
                          </a:cubicBezTo>
                          <a:cubicBezTo>
                            <a:pt x="241431" y="1882616"/>
                            <a:pt x="196654" y="1647920"/>
                            <a:pt x="196720" y="1445190"/>
                          </a:cubicBezTo>
                          <a:cubicBezTo>
                            <a:pt x="196930" y="1237698"/>
                            <a:pt x="242450" y="1064057"/>
                            <a:pt x="331575" y="909371"/>
                          </a:cubicBezTo>
                          <a:cubicBezTo>
                            <a:pt x="397631" y="795061"/>
                            <a:pt x="484661" y="696601"/>
                            <a:pt x="597971" y="610714"/>
                          </a:cubicBezTo>
                          <a:cubicBezTo>
                            <a:pt x="767773" y="482070"/>
                            <a:pt x="998573" y="382305"/>
                            <a:pt x="1301859" y="313134"/>
                          </a:cubicBezTo>
                          <a:cubicBezTo>
                            <a:pt x="1604925" y="243897"/>
                            <a:pt x="1979553" y="205549"/>
                            <a:pt x="2432676" y="196796"/>
                          </a:cubicBezTo>
                          <a:lnTo>
                            <a:pt x="2432895" y="196796"/>
                          </a:lnTo>
                          <a:lnTo>
                            <a:pt x="2433324" y="196796"/>
                          </a:lnTo>
                          <a:cubicBezTo>
                            <a:pt x="2434048" y="196796"/>
                            <a:pt x="2436219" y="196720"/>
                            <a:pt x="2438391" y="196720"/>
                          </a:cubicBezTo>
                          <a:lnTo>
                            <a:pt x="2442449" y="196796"/>
                          </a:lnTo>
                          <a:lnTo>
                            <a:pt x="2443820" y="196796"/>
                          </a:lnTo>
                          <a:lnTo>
                            <a:pt x="2443963" y="196796"/>
                          </a:lnTo>
                          <a:lnTo>
                            <a:pt x="2444106" y="196796"/>
                          </a:lnTo>
                          <a:cubicBezTo>
                            <a:pt x="3048296" y="208369"/>
                            <a:pt x="3512859" y="273120"/>
                            <a:pt x="3854492" y="392430"/>
                          </a:cubicBezTo>
                          <a:cubicBezTo>
                            <a:pt x="4025466" y="452047"/>
                            <a:pt x="4165531" y="524904"/>
                            <a:pt x="4278831" y="610705"/>
                          </a:cubicBezTo>
                          <a:cubicBezTo>
                            <a:pt x="4392131" y="696582"/>
                            <a:pt x="4479094" y="795052"/>
                            <a:pt x="4545226" y="909361"/>
                          </a:cubicBezTo>
                          <a:cubicBezTo>
                            <a:pt x="4634285" y="1064124"/>
                            <a:pt x="4679795" y="1237755"/>
                            <a:pt x="4680081" y="1445181"/>
                          </a:cubicBezTo>
                          <a:cubicBezTo>
                            <a:pt x="4680157" y="1647911"/>
                            <a:pt x="4635371" y="1882683"/>
                            <a:pt x="4541454" y="2154650"/>
                          </a:cubicBezTo>
                          <a:close/>
                        </a:path>
                      </a:pathLst>
                    </a:custGeom>
                    <a:solidFill>
                      <a:schemeClr val="accent1">
                        <a:lumMod val="50000"/>
                      </a:schemeClr>
                    </a:solidFill>
                    <a:ln w="9525" cap="flat">
                      <a:noFill/>
                      <a:prstDash val="solid"/>
                      <a:miter/>
                    </a:ln>
                  </p:spPr>
                  <p:txBody>
                    <a:bodyPr rtlCol="0" anchor="ctr"/>
                    <a:lstStyle/>
                    <a:p>
                      <a:endParaRPr lang="ja-JP" altLang="en-US"/>
                    </a:p>
                  </p:txBody>
                </p:sp>
              </p:grpSp>
              <p:sp>
                <p:nvSpPr>
                  <p:cNvPr id="618" name="フリーフォーム: 図形 617">
                    <a:extLst>
                      <a:ext uri="{FF2B5EF4-FFF2-40B4-BE49-F238E27FC236}">
                        <a16:creationId xmlns:a16="http://schemas.microsoft.com/office/drawing/2014/main" id="{A4A17B0B-69BC-4D0F-9A86-ABB7587A4245}"/>
                      </a:ext>
                    </a:extLst>
                  </p:cNvPr>
                  <p:cNvSpPr/>
                  <p:nvPr/>
                </p:nvSpPr>
                <p:spPr>
                  <a:xfrm>
                    <a:off x="14804904" y="6419969"/>
                    <a:ext cx="661759" cy="641540"/>
                  </a:xfrm>
                  <a:custGeom>
                    <a:avLst/>
                    <a:gdLst>
                      <a:gd name="connsiteX0" fmla="*/ 1945199 w 3890399"/>
                      <a:gd name="connsiteY0" fmla="*/ 0 h 3771519"/>
                      <a:gd name="connsiteX1" fmla="*/ 3796478 w 3890399"/>
                      <a:gd name="connsiteY1" fmla="*/ 565128 h 3771519"/>
                      <a:gd name="connsiteX2" fmla="*/ 3360214 w 3890399"/>
                      <a:gd name="connsiteY2" fmla="*/ 2450916 h 3771519"/>
                      <a:gd name="connsiteX3" fmla="*/ 1945199 w 3890399"/>
                      <a:gd name="connsiteY3" fmla="*/ 3771519 h 3771519"/>
                      <a:gd name="connsiteX4" fmla="*/ 530194 w 3890399"/>
                      <a:gd name="connsiteY4" fmla="*/ 2450916 h 3771519"/>
                      <a:gd name="connsiteX5" fmla="*/ 93920 w 3890399"/>
                      <a:gd name="connsiteY5" fmla="*/ 565052 h 3771519"/>
                      <a:gd name="connsiteX6" fmla="*/ 1945199 w 3890399"/>
                      <a:gd name="connsiteY6" fmla="*/ 0 h 37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399" h="3771519">
                        <a:moveTo>
                          <a:pt x="1945199" y="0"/>
                        </a:moveTo>
                        <a:cubicBezTo>
                          <a:pt x="3062567" y="21774"/>
                          <a:pt x="3601492" y="227467"/>
                          <a:pt x="3796478" y="565128"/>
                        </a:cubicBezTo>
                        <a:cubicBezTo>
                          <a:pt x="3991388" y="902713"/>
                          <a:pt x="3900082" y="1472251"/>
                          <a:pt x="3360214" y="2450916"/>
                        </a:cubicBezTo>
                        <a:cubicBezTo>
                          <a:pt x="2782647" y="3407750"/>
                          <a:pt x="2335019" y="3771519"/>
                          <a:pt x="1945199" y="3771519"/>
                        </a:cubicBezTo>
                        <a:cubicBezTo>
                          <a:pt x="1555312" y="3771519"/>
                          <a:pt x="1107752" y="3407740"/>
                          <a:pt x="530194" y="2450916"/>
                        </a:cubicBezTo>
                        <a:cubicBezTo>
                          <a:pt x="-9683" y="1472251"/>
                          <a:pt x="-100990" y="902713"/>
                          <a:pt x="93920" y="565052"/>
                        </a:cubicBezTo>
                        <a:cubicBezTo>
                          <a:pt x="288897" y="227467"/>
                          <a:pt x="827764" y="21774"/>
                          <a:pt x="19451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616" name="テキスト ボックス 615">
                  <a:extLst>
                    <a:ext uri="{FF2B5EF4-FFF2-40B4-BE49-F238E27FC236}">
                      <a16:creationId xmlns:a16="http://schemas.microsoft.com/office/drawing/2014/main" id="{817BB14A-E4DC-4DF3-A3A6-E5BD3F0151AA}"/>
                    </a:ext>
                  </a:extLst>
                </p:cNvPr>
                <p:cNvSpPr txBox="1"/>
                <p:nvPr/>
              </p:nvSpPr>
              <p:spPr>
                <a:xfrm>
                  <a:off x="14931198" y="3870541"/>
                  <a:ext cx="243435" cy="123111"/>
                </a:xfrm>
                <a:prstGeom prst="rect">
                  <a:avLst/>
                </a:prstGeom>
                <a:noFill/>
              </p:spPr>
              <p:txBody>
                <a:bodyPr wrap="square" lIns="0" tIns="0" rIns="0" bIns="0" rtlCol="0">
                  <a:spAutoFit/>
                </a:bodyPr>
                <a:lstStyle/>
                <a:p>
                  <a:pPr algn="ctr"/>
                  <a:r>
                    <a:rPr kumimoji="1" lang="en-US" altLang="ja-JP" sz="800" b="1" dirty="0">
                      <a:solidFill>
                        <a:schemeClr val="bg1"/>
                      </a:solidFill>
                      <a:latin typeface="HGPｺﾞｼｯｸE" panose="020B0900000000000000" pitchFamily="50" charset="-128"/>
                      <a:ea typeface="HGPｺﾞｼｯｸE" panose="020B0900000000000000" pitchFamily="50" charset="-128"/>
                    </a:rPr>
                    <a:t>32</a:t>
                  </a:r>
                  <a:endParaRPr kumimoji="1" lang="ja-JP" altLang="en-US" sz="800" b="1" dirty="0">
                    <a:solidFill>
                      <a:schemeClr val="bg1"/>
                    </a:solidFill>
                    <a:latin typeface="HGPｺﾞｼｯｸE" panose="020B0900000000000000" pitchFamily="50" charset="-128"/>
                    <a:ea typeface="HGPｺﾞｼｯｸE" panose="020B0900000000000000" pitchFamily="50" charset="-128"/>
                  </a:endParaRPr>
                </a:p>
              </p:txBody>
            </p:sp>
          </p:grpSp>
          <p:sp>
            <p:nvSpPr>
              <p:cNvPr id="529" name="楕円 528">
                <a:extLst>
                  <a:ext uri="{FF2B5EF4-FFF2-40B4-BE49-F238E27FC236}">
                    <a16:creationId xmlns:a16="http://schemas.microsoft.com/office/drawing/2014/main" id="{2BB3065C-E462-4420-B440-27525166E16B}"/>
                  </a:ext>
                </a:extLst>
              </p:cNvPr>
              <p:cNvSpPr/>
              <p:nvPr/>
            </p:nvSpPr>
            <p:spPr>
              <a:xfrm>
                <a:off x="14298080" y="1261672"/>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0" name="テキスト ボックス 529">
                <a:extLst>
                  <a:ext uri="{FF2B5EF4-FFF2-40B4-BE49-F238E27FC236}">
                    <a16:creationId xmlns:a16="http://schemas.microsoft.com/office/drawing/2014/main" id="{05CD9FBB-5D4E-4716-8D69-EAD0A5ED0D26}"/>
                  </a:ext>
                </a:extLst>
              </p:cNvPr>
              <p:cNvSpPr txBox="1"/>
              <p:nvPr/>
            </p:nvSpPr>
            <p:spPr>
              <a:xfrm>
                <a:off x="14064374" y="1436489"/>
                <a:ext cx="828000" cy="153888"/>
              </a:xfrm>
              <a:prstGeom prst="rect">
                <a:avLst/>
              </a:prstGeom>
              <a:noFill/>
            </p:spPr>
            <p:txBody>
              <a:bodyPr wrap="square" lIns="0" tIns="0" rIns="0" bIns="0" rtlCol="0">
                <a:spAutoFit/>
              </a:bodyPr>
              <a:lstStyle/>
              <a:p>
                <a:pPr algn="ctr"/>
                <a:r>
                  <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rPr>
                  <a:t>高松中央</a:t>
                </a:r>
                <a:r>
                  <a:rPr kumimoji="1" lang="en-US" altLang="ja-JP" sz="10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endParaRPr>
              </a:p>
            </p:txBody>
          </p:sp>
          <p:grpSp>
            <p:nvGrpSpPr>
              <p:cNvPr id="531" name="グループ化 530">
                <a:extLst>
                  <a:ext uri="{FF2B5EF4-FFF2-40B4-BE49-F238E27FC236}">
                    <a16:creationId xmlns:a16="http://schemas.microsoft.com/office/drawing/2014/main" id="{2A5EF658-4876-4438-B0B3-3A3EB3785FAB}"/>
                  </a:ext>
                </a:extLst>
              </p:cNvPr>
              <p:cNvGrpSpPr/>
              <p:nvPr/>
            </p:nvGrpSpPr>
            <p:grpSpPr>
              <a:xfrm rot="19380000">
                <a:off x="11262194" y="3759143"/>
                <a:ext cx="2448002" cy="47143"/>
                <a:chOff x="1080722" y="1021375"/>
                <a:chExt cx="2448002" cy="47143"/>
              </a:xfrm>
              <a:effectLst>
                <a:glow rad="50800">
                  <a:schemeClr val="bg1">
                    <a:alpha val="80000"/>
                  </a:schemeClr>
                </a:glow>
              </a:effectLst>
            </p:grpSpPr>
            <p:cxnSp>
              <p:nvCxnSpPr>
                <p:cNvPr id="600" name="直線コネクタ 599">
                  <a:extLst>
                    <a:ext uri="{FF2B5EF4-FFF2-40B4-BE49-F238E27FC236}">
                      <a16:creationId xmlns:a16="http://schemas.microsoft.com/office/drawing/2014/main" id="{38B9A840-C0E6-4F3D-BB88-B83FE81FEFEE}"/>
                    </a:ext>
                  </a:extLst>
                </p:cNvPr>
                <p:cNvCxnSpPr/>
                <p:nvPr/>
              </p:nvCxnSpPr>
              <p:spPr>
                <a:xfrm>
                  <a:off x="1080722" y="1021375"/>
                  <a:ext cx="2448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1" name="直線コネクタ 600">
                  <a:extLst>
                    <a:ext uri="{FF2B5EF4-FFF2-40B4-BE49-F238E27FC236}">
                      <a16:creationId xmlns:a16="http://schemas.microsoft.com/office/drawing/2014/main" id="{0D75E344-1A1F-454F-B2EE-21396EE82A56}"/>
                    </a:ext>
                  </a:extLst>
                </p:cNvPr>
                <p:cNvCxnSpPr/>
                <p:nvPr/>
              </p:nvCxnSpPr>
              <p:spPr>
                <a:xfrm>
                  <a:off x="1080724" y="1068518"/>
                  <a:ext cx="2448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02" name="正方形/長方形 601">
                  <a:extLst>
                    <a:ext uri="{FF2B5EF4-FFF2-40B4-BE49-F238E27FC236}">
                      <a16:creationId xmlns:a16="http://schemas.microsoft.com/office/drawing/2014/main" id="{35B0A1DF-9B10-4624-BB68-AD6D943097D9}"/>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正方形/長方形 602">
                  <a:extLst>
                    <a:ext uri="{FF2B5EF4-FFF2-40B4-BE49-F238E27FC236}">
                      <a16:creationId xmlns:a16="http://schemas.microsoft.com/office/drawing/2014/main" id="{7F6B8E1E-F0E7-4B18-B548-F38E96417F84}"/>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正方形/長方形 603">
                  <a:extLst>
                    <a:ext uri="{FF2B5EF4-FFF2-40B4-BE49-F238E27FC236}">
                      <a16:creationId xmlns:a16="http://schemas.microsoft.com/office/drawing/2014/main" id="{B02044F7-3459-4B70-B545-111ADE72E02A}"/>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正方形/長方形 604">
                  <a:extLst>
                    <a:ext uri="{FF2B5EF4-FFF2-40B4-BE49-F238E27FC236}">
                      <a16:creationId xmlns:a16="http://schemas.microsoft.com/office/drawing/2014/main" id="{3B9DD953-CC59-4089-94A2-07C7DEAB31B1}"/>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正方形/長方形 605">
                  <a:extLst>
                    <a:ext uri="{FF2B5EF4-FFF2-40B4-BE49-F238E27FC236}">
                      <a16:creationId xmlns:a16="http://schemas.microsoft.com/office/drawing/2014/main" id="{97D19B45-8E9F-490B-90F1-1E4CEB1F02A1}"/>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正方形/長方形 606">
                  <a:extLst>
                    <a:ext uri="{FF2B5EF4-FFF2-40B4-BE49-F238E27FC236}">
                      <a16:creationId xmlns:a16="http://schemas.microsoft.com/office/drawing/2014/main" id="{010E00D2-0998-43AC-A60E-E7A2D4188A3C}"/>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正方形/長方形 607">
                  <a:extLst>
                    <a:ext uri="{FF2B5EF4-FFF2-40B4-BE49-F238E27FC236}">
                      <a16:creationId xmlns:a16="http://schemas.microsoft.com/office/drawing/2014/main" id="{5DB6804F-98D8-4637-A56A-14AAF0F2154D}"/>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9" name="正方形/長方形 608">
                  <a:extLst>
                    <a:ext uri="{FF2B5EF4-FFF2-40B4-BE49-F238E27FC236}">
                      <a16:creationId xmlns:a16="http://schemas.microsoft.com/office/drawing/2014/main" id="{0201119B-644B-4379-85CD-1A32AFDFCF22}"/>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正方形/長方形 609">
                  <a:extLst>
                    <a:ext uri="{FF2B5EF4-FFF2-40B4-BE49-F238E27FC236}">
                      <a16:creationId xmlns:a16="http://schemas.microsoft.com/office/drawing/2014/main" id="{E0D0E485-37EF-491A-BC1E-57F78AD2B413}"/>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1" name="正方形/長方形 610">
                  <a:extLst>
                    <a:ext uri="{FF2B5EF4-FFF2-40B4-BE49-F238E27FC236}">
                      <a16:creationId xmlns:a16="http://schemas.microsoft.com/office/drawing/2014/main" id="{AA114DC0-AA27-4E1B-B580-45302B6A879A}"/>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2" name="正方形/長方形 611">
                  <a:extLst>
                    <a:ext uri="{FF2B5EF4-FFF2-40B4-BE49-F238E27FC236}">
                      <a16:creationId xmlns:a16="http://schemas.microsoft.com/office/drawing/2014/main" id="{9C771875-0C97-4CC2-A458-EF3ED0DB5DB5}"/>
                    </a:ext>
                  </a:extLst>
                </p:cNvPr>
                <p:cNvSpPr/>
                <p:nvPr/>
              </p:nvSpPr>
              <p:spPr>
                <a:xfrm>
                  <a:off x="3016868"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3" name="正方形/長方形 612">
                  <a:extLst>
                    <a:ext uri="{FF2B5EF4-FFF2-40B4-BE49-F238E27FC236}">
                      <a16:creationId xmlns:a16="http://schemas.microsoft.com/office/drawing/2014/main" id="{AAADA759-B55A-424A-AE21-197BD439D9A3}"/>
                    </a:ext>
                  </a:extLst>
                </p:cNvPr>
                <p:cNvSpPr/>
                <p:nvPr/>
              </p:nvSpPr>
              <p:spPr>
                <a:xfrm>
                  <a:off x="319968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 name="正方形/長方形 613">
                  <a:extLst>
                    <a:ext uri="{FF2B5EF4-FFF2-40B4-BE49-F238E27FC236}">
                      <a16:creationId xmlns:a16="http://schemas.microsoft.com/office/drawing/2014/main" id="{9E4556EA-1F14-4DE2-8D80-C0AC249DCBF1}"/>
                    </a:ext>
                  </a:extLst>
                </p:cNvPr>
                <p:cNvSpPr/>
                <p:nvPr/>
              </p:nvSpPr>
              <p:spPr>
                <a:xfrm>
                  <a:off x="3382496"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2" name="楕円 531">
                <a:extLst>
                  <a:ext uri="{FF2B5EF4-FFF2-40B4-BE49-F238E27FC236}">
                    <a16:creationId xmlns:a16="http://schemas.microsoft.com/office/drawing/2014/main" id="{70D1C335-4AF6-4009-B37A-CC0239E64E73}"/>
                  </a:ext>
                </a:extLst>
              </p:cNvPr>
              <p:cNvSpPr/>
              <p:nvPr/>
            </p:nvSpPr>
            <p:spPr>
              <a:xfrm>
                <a:off x="11445393" y="4362894"/>
                <a:ext cx="216000" cy="2160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3" name="グループ化 532">
                <a:extLst>
                  <a:ext uri="{FF2B5EF4-FFF2-40B4-BE49-F238E27FC236}">
                    <a16:creationId xmlns:a16="http://schemas.microsoft.com/office/drawing/2014/main" id="{EB27F66C-13A5-4B38-9421-C204195F7FD0}"/>
                  </a:ext>
                </a:extLst>
              </p:cNvPr>
              <p:cNvGrpSpPr/>
              <p:nvPr/>
            </p:nvGrpSpPr>
            <p:grpSpPr>
              <a:xfrm>
                <a:off x="13502126" y="3019205"/>
                <a:ext cx="2664000" cy="47140"/>
                <a:chOff x="1080724" y="1021379"/>
                <a:chExt cx="2664000" cy="47140"/>
              </a:xfrm>
              <a:effectLst>
                <a:glow rad="50800">
                  <a:schemeClr val="bg1">
                    <a:alpha val="80000"/>
                  </a:schemeClr>
                </a:glow>
              </a:effectLst>
            </p:grpSpPr>
            <p:cxnSp>
              <p:nvCxnSpPr>
                <p:cNvPr id="584" name="直線コネクタ 583">
                  <a:extLst>
                    <a:ext uri="{FF2B5EF4-FFF2-40B4-BE49-F238E27FC236}">
                      <a16:creationId xmlns:a16="http://schemas.microsoft.com/office/drawing/2014/main" id="{5BB37134-CC46-4861-91C6-4D9BA2CAE9B0}"/>
                    </a:ext>
                  </a:extLst>
                </p:cNvPr>
                <p:cNvCxnSpPr/>
                <p:nvPr/>
              </p:nvCxnSpPr>
              <p:spPr>
                <a:xfrm>
                  <a:off x="1080724" y="1021379"/>
                  <a:ext cx="266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5" name="直線コネクタ 584">
                  <a:extLst>
                    <a:ext uri="{FF2B5EF4-FFF2-40B4-BE49-F238E27FC236}">
                      <a16:creationId xmlns:a16="http://schemas.microsoft.com/office/drawing/2014/main" id="{5771FE19-E862-4B89-A142-42B010288AA1}"/>
                    </a:ext>
                  </a:extLst>
                </p:cNvPr>
                <p:cNvCxnSpPr/>
                <p:nvPr/>
              </p:nvCxnSpPr>
              <p:spPr>
                <a:xfrm>
                  <a:off x="1080724" y="1068519"/>
                  <a:ext cx="266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86" name="正方形/長方形 585">
                  <a:extLst>
                    <a:ext uri="{FF2B5EF4-FFF2-40B4-BE49-F238E27FC236}">
                      <a16:creationId xmlns:a16="http://schemas.microsoft.com/office/drawing/2014/main" id="{527A568F-9CF9-4324-AD91-B2317CDAE99C}"/>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正方形/長方形 586">
                  <a:extLst>
                    <a:ext uri="{FF2B5EF4-FFF2-40B4-BE49-F238E27FC236}">
                      <a16:creationId xmlns:a16="http://schemas.microsoft.com/office/drawing/2014/main" id="{ECDDF28F-ACD9-47B1-B6F5-BD3CF33A1AE7}"/>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正方形/長方形 587">
                  <a:extLst>
                    <a:ext uri="{FF2B5EF4-FFF2-40B4-BE49-F238E27FC236}">
                      <a16:creationId xmlns:a16="http://schemas.microsoft.com/office/drawing/2014/main" id="{E75B3E39-152C-4189-B4C0-AB40EDE3F03B}"/>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正方形/長方形 588">
                  <a:extLst>
                    <a:ext uri="{FF2B5EF4-FFF2-40B4-BE49-F238E27FC236}">
                      <a16:creationId xmlns:a16="http://schemas.microsoft.com/office/drawing/2014/main" id="{0EB4D966-DA03-4882-B761-0A4764F3C2C7}"/>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0" name="正方形/長方形 589">
                  <a:extLst>
                    <a:ext uri="{FF2B5EF4-FFF2-40B4-BE49-F238E27FC236}">
                      <a16:creationId xmlns:a16="http://schemas.microsoft.com/office/drawing/2014/main" id="{6E39B998-5726-4905-B073-52D16D525761}"/>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1" name="正方形/長方形 590">
                  <a:extLst>
                    <a:ext uri="{FF2B5EF4-FFF2-40B4-BE49-F238E27FC236}">
                      <a16:creationId xmlns:a16="http://schemas.microsoft.com/office/drawing/2014/main" id="{07098BB3-7157-456F-8187-5B6979B655DF}"/>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正方形/長方形 591">
                  <a:extLst>
                    <a:ext uri="{FF2B5EF4-FFF2-40B4-BE49-F238E27FC236}">
                      <a16:creationId xmlns:a16="http://schemas.microsoft.com/office/drawing/2014/main" id="{2EB471D8-B8F4-4A71-82E6-ED9739CF1626}"/>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正方形/長方形 592">
                  <a:extLst>
                    <a:ext uri="{FF2B5EF4-FFF2-40B4-BE49-F238E27FC236}">
                      <a16:creationId xmlns:a16="http://schemas.microsoft.com/office/drawing/2014/main" id="{2458679B-2344-4499-8F01-5A1BA67E4E28}"/>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正方形/長方形 593">
                  <a:extLst>
                    <a:ext uri="{FF2B5EF4-FFF2-40B4-BE49-F238E27FC236}">
                      <a16:creationId xmlns:a16="http://schemas.microsoft.com/office/drawing/2014/main" id="{929B907E-CD8D-469D-8DB6-32C503593500}"/>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正方形/長方形 594">
                  <a:extLst>
                    <a:ext uri="{FF2B5EF4-FFF2-40B4-BE49-F238E27FC236}">
                      <a16:creationId xmlns:a16="http://schemas.microsoft.com/office/drawing/2014/main" id="{C1C61DAD-A7BB-4357-BC35-90F4BD5F81C6}"/>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6" name="正方形/長方形 595">
                  <a:extLst>
                    <a:ext uri="{FF2B5EF4-FFF2-40B4-BE49-F238E27FC236}">
                      <a16:creationId xmlns:a16="http://schemas.microsoft.com/office/drawing/2014/main" id="{401EBDBE-53A5-45B3-ADD9-3CE60552992A}"/>
                    </a:ext>
                  </a:extLst>
                </p:cNvPr>
                <p:cNvSpPr/>
                <p:nvPr/>
              </p:nvSpPr>
              <p:spPr>
                <a:xfrm>
                  <a:off x="3016868"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7" name="正方形/長方形 596">
                  <a:extLst>
                    <a:ext uri="{FF2B5EF4-FFF2-40B4-BE49-F238E27FC236}">
                      <a16:creationId xmlns:a16="http://schemas.microsoft.com/office/drawing/2014/main" id="{311BE065-664F-4BB1-9B9A-2B754993309A}"/>
                    </a:ext>
                  </a:extLst>
                </p:cNvPr>
                <p:cNvSpPr/>
                <p:nvPr/>
              </p:nvSpPr>
              <p:spPr>
                <a:xfrm>
                  <a:off x="319968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8" name="正方形/長方形 597">
                  <a:extLst>
                    <a:ext uri="{FF2B5EF4-FFF2-40B4-BE49-F238E27FC236}">
                      <a16:creationId xmlns:a16="http://schemas.microsoft.com/office/drawing/2014/main" id="{06CA6A18-41E5-4A65-84EF-19C8502F0632}"/>
                    </a:ext>
                  </a:extLst>
                </p:cNvPr>
                <p:cNvSpPr/>
                <p:nvPr/>
              </p:nvSpPr>
              <p:spPr>
                <a:xfrm>
                  <a:off x="3382496"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9" name="正方形/長方形 598">
                  <a:extLst>
                    <a:ext uri="{FF2B5EF4-FFF2-40B4-BE49-F238E27FC236}">
                      <a16:creationId xmlns:a16="http://schemas.microsoft.com/office/drawing/2014/main" id="{EAFBD7A3-40F8-4F63-AE9A-C35FFA4891C5}"/>
                    </a:ext>
                  </a:extLst>
                </p:cNvPr>
                <p:cNvSpPr/>
                <p:nvPr/>
              </p:nvSpPr>
              <p:spPr>
                <a:xfrm>
                  <a:off x="3565310"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4" name="楕円 533">
                <a:extLst>
                  <a:ext uri="{FF2B5EF4-FFF2-40B4-BE49-F238E27FC236}">
                    <a16:creationId xmlns:a16="http://schemas.microsoft.com/office/drawing/2014/main" id="{FC8AD111-7B1B-4F47-AD77-D8B24414AEEC}"/>
                  </a:ext>
                </a:extLst>
              </p:cNvPr>
              <p:cNvSpPr/>
              <p:nvPr/>
            </p:nvSpPr>
            <p:spPr>
              <a:xfrm>
                <a:off x="15436404" y="4239985"/>
                <a:ext cx="180000" cy="180000"/>
              </a:xfrm>
              <a:prstGeom prst="ellipse">
                <a:avLst/>
              </a:prstGeom>
              <a:solidFill>
                <a:schemeClr val="bg1"/>
              </a:solidFill>
              <a:ln w="222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5" name="グループ化 534">
                <a:extLst>
                  <a:ext uri="{FF2B5EF4-FFF2-40B4-BE49-F238E27FC236}">
                    <a16:creationId xmlns:a16="http://schemas.microsoft.com/office/drawing/2014/main" id="{EB5781DC-85D3-4781-9CA8-7968788020BF}"/>
                  </a:ext>
                </a:extLst>
              </p:cNvPr>
              <p:cNvGrpSpPr/>
              <p:nvPr/>
            </p:nvGrpSpPr>
            <p:grpSpPr>
              <a:xfrm rot="5580000">
                <a:off x="12523983" y="2114745"/>
                <a:ext cx="1908001" cy="47140"/>
                <a:chOff x="1080724" y="1021379"/>
                <a:chExt cx="1908001" cy="47140"/>
              </a:xfrm>
              <a:effectLst>
                <a:glow rad="50800">
                  <a:schemeClr val="bg1">
                    <a:alpha val="80000"/>
                  </a:schemeClr>
                </a:glow>
              </a:effectLst>
            </p:grpSpPr>
            <p:cxnSp>
              <p:nvCxnSpPr>
                <p:cNvPr id="572" name="直線コネクタ 571">
                  <a:extLst>
                    <a:ext uri="{FF2B5EF4-FFF2-40B4-BE49-F238E27FC236}">
                      <a16:creationId xmlns:a16="http://schemas.microsoft.com/office/drawing/2014/main" id="{E6CB3368-93BB-48D6-8757-DFDF75A51D4F}"/>
                    </a:ext>
                  </a:extLst>
                </p:cNvPr>
                <p:cNvCxnSpPr/>
                <p:nvPr/>
              </p:nvCxnSpPr>
              <p:spPr>
                <a:xfrm>
                  <a:off x="1080725" y="1021379"/>
                  <a:ext cx="1908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3" name="直線コネクタ 572">
                  <a:extLst>
                    <a:ext uri="{FF2B5EF4-FFF2-40B4-BE49-F238E27FC236}">
                      <a16:creationId xmlns:a16="http://schemas.microsoft.com/office/drawing/2014/main" id="{EB7116FD-F4E0-441B-A8E1-05206D9D3497}"/>
                    </a:ext>
                  </a:extLst>
                </p:cNvPr>
                <p:cNvCxnSpPr/>
                <p:nvPr/>
              </p:nvCxnSpPr>
              <p:spPr>
                <a:xfrm>
                  <a:off x="1080724" y="1068519"/>
                  <a:ext cx="1908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4" name="正方形/長方形 573">
                  <a:extLst>
                    <a:ext uri="{FF2B5EF4-FFF2-40B4-BE49-F238E27FC236}">
                      <a16:creationId xmlns:a16="http://schemas.microsoft.com/office/drawing/2014/main" id="{5487E597-3B88-45DE-AEB8-737A75AF1BBE}"/>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正方形/長方形 574">
                  <a:extLst>
                    <a:ext uri="{FF2B5EF4-FFF2-40B4-BE49-F238E27FC236}">
                      <a16:creationId xmlns:a16="http://schemas.microsoft.com/office/drawing/2014/main" id="{F968DD88-EB7E-4448-9F83-6521DA3BD970}"/>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6" name="正方形/長方形 575">
                  <a:extLst>
                    <a:ext uri="{FF2B5EF4-FFF2-40B4-BE49-F238E27FC236}">
                      <a16:creationId xmlns:a16="http://schemas.microsoft.com/office/drawing/2014/main" id="{11728705-3AA8-47EF-BA79-AAD3156FC09C}"/>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7" name="正方形/長方形 576">
                  <a:extLst>
                    <a:ext uri="{FF2B5EF4-FFF2-40B4-BE49-F238E27FC236}">
                      <a16:creationId xmlns:a16="http://schemas.microsoft.com/office/drawing/2014/main" id="{DEA88EAD-7536-4538-9969-2942CE47702E}"/>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8" name="正方形/長方形 577">
                  <a:extLst>
                    <a:ext uri="{FF2B5EF4-FFF2-40B4-BE49-F238E27FC236}">
                      <a16:creationId xmlns:a16="http://schemas.microsoft.com/office/drawing/2014/main" id="{50FC9573-2184-47F5-B41F-B6838D7369F7}"/>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9" name="正方形/長方形 578">
                  <a:extLst>
                    <a:ext uri="{FF2B5EF4-FFF2-40B4-BE49-F238E27FC236}">
                      <a16:creationId xmlns:a16="http://schemas.microsoft.com/office/drawing/2014/main" id="{2AF83B27-FB8D-413C-A9F4-0C928FAE1AF4}"/>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0" name="正方形/長方形 579">
                  <a:extLst>
                    <a:ext uri="{FF2B5EF4-FFF2-40B4-BE49-F238E27FC236}">
                      <a16:creationId xmlns:a16="http://schemas.microsoft.com/office/drawing/2014/main" id="{7AB03F94-2D1A-48D2-9493-18E939930B99}"/>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1" name="正方形/長方形 580">
                  <a:extLst>
                    <a:ext uri="{FF2B5EF4-FFF2-40B4-BE49-F238E27FC236}">
                      <a16:creationId xmlns:a16="http://schemas.microsoft.com/office/drawing/2014/main" id="{1B6E43D5-2C71-40F4-BCEA-C7CDC19C82CF}"/>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2" name="正方形/長方形 581">
                  <a:extLst>
                    <a:ext uri="{FF2B5EF4-FFF2-40B4-BE49-F238E27FC236}">
                      <a16:creationId xmlns:a16="http://schemas.microsoft.com/office/drawing/2014/main" id="{E67907E1-8B1B-49F1-A143-6303F7C99920}"/>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3" name="正方形/長方形 582">
                  <a:extLst>
                    <a:ext uri="{FF2B5EF4-FFF2-40B4-BE49-F238E27FC236}">
                      <a16:creationId xmlns:a16="http://schemas.microsoft.com/office/drawing/2014/main" id="{193A0DD4-53FC-4A9A-A5E1-3A23430A66A2}"/>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6" name="楕円 535">
                <a:extLst>
                  <a:ext uri="{FF2B5EF4-FFF2-40B4-BE49-F238E27FC236}">
                    <a16:creationId xmlns:a16="http://schemas.microsoft.com/office/drawing/2014/main" id="{EFC53704-CF3E-49CE-AC1E-3E41124461F2}"/>
                  </a:ext>
                </a:extLst>
              </p:cNvPr>
              <p:cNvSpPr/>
              <p:nvPr/>
            </p:nvSpPr>
            <p:spPr>
              <a:xfrm>
                <a:off x="13422352" y="1097032"/>
                <a:ext cx="216000" cy="2160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7" name="楕円 536">
                <a:extLst>
                  <a:ext uri="{FF2B5EF4-FFF2-40B4-BE49-F238E27FC236}">
                    <a16:creationId xmlns:a16="http://schemas.microsoft.com/office/drawing/2014/main" id="{83FF2A68-6A6F-4EBB-B1BB-3BD00CDCBE49}"/>
                  </a:ext>
                </a:extLst>
              </p:cNvPr>
              <p:cNvSpPr/>
              <p:nvPr/>
            </p:nvSpPr>
            <p:spPr>
              <a:xfrm>
                <a:off x="13322658" y="2936813"/>
                <a:ext cx="216000" cy="2160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8" name="グループ化 537">
                <a:extLst>
                  <a:ext uri="{FF2B5EF4-FFF2-40B4-BE49-F238E27FC236}">
                    <a16:creationId xmlns:a16="http://schemas.microsoft.com/office/drawing/2014/main" id="{1FC0F5BB-5DFD-4FC8-83C4-F2BBCCB3C4CA}"/>
                  </a:ext>
                </a:extLst>
              </p:cNvPr>
              <p:cNvGrpSpPr/>
              <p:nvPr/>
            </p:nvGrpSpPr>
            <p:grpSpPr>
              <a:xfrm rot="2880000">
                <a:off x="14207954" y="1743249"/>
                <a:ext cx="2052003" cy="50018"/>
                <a:chOff x="1106121" y="1021378"/>
                <a:chExt cx="2052003" cy="50018"/>
              </a:xfrm>
              <a:effectLst>
                <a:glow rad="50800">
                  <a:schemeClr val="bg1">
                    <a:alpha val="80000"/>
                  </a:schemeClr>
                </a:glow>
              </a:effectLst>
            </p:grpSpPr>
            <p:cxnSp>
              <p:nvCxnSpPr>
                <p:cNvPr id="559" name="直線コネクタ 558">
                  <a:extLst>
                    <a:ext uri="{FF2B5EF4-FFF2-40B4-BE49-F238E27FC236}">
                      <a16:creationId xmlns:a16="http://schemas.microsoft.com/office/drawing/2014/main" id="{D21A5EB8-931C-4E18-86F1-391A38A66F15}"/>
                    </a:ext>
                  </a:extLst>
                </p:cNvPr>
                <p:cNvCxnSpPr/>
                <p:nvPr/>
              </p:nvCxnSpPr>
              <p:spPr>
                <a:xfrm>
                  <a:off x="1106121" y="1021378"/>
                  <a:ext cx="205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0" name="直線コネクタ 559">
                  <a:extLst>
                    <a:ext uri="{FF2B5EF4-FFF2-40B4-BE49-F238E27FC236}">
                      <a16:creationId xmlns:a16="http://schemas.microsoft.com/office/drawing/2014/main" id="{6633E709-C40B-4F72-B526-3C3476F1A3C7}"/>
                    </a:ext>
                  </a:extLst>
                </p:cNvPr>
                <p:cNvCxnSpPr/>
                <p:nvPr/>
              </p:nvCxnSpPr>
              <p:spPr>
                <a:xfrm>
                  <a:off x="1106124" y="1068518"/>
                  <a:ext cx="205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61" name="正方形/長方形 560">
                  <a:extLst>
                    <a:ext uri="{FF2B5EF4-FFF2-40B4-BE49-F238E27FC236}">
                      <a16:creationId xmlns:a16="http://schemas.microsoft.com/office/drawing/2014/main" id="{B62A7F4C-8870-4450-8CBE-14445A7642B0}"/>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正方形/長方形 561">
                  <a:extLst>
                    <a:ext uri="{FF2B5EF4-FFF2-40B4-BE49-F238E27FC236}">
                      <a16:creationId xmlns:a16="http://schemas.microsoft.com/office/drawing/2014/main" id="{83A12AB7-DF8F-4A7C-ACCA-C0492CB2522C}"/>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3" name="正方形/長方形 562">
                  <a:extLst>
                    <a:ext uri="{FF2B5EF4-FFF2-40B4-BE49-F238E27FC236}">
                      <a16:creationId xmlns:a16="http://schemas.microsoft.com/office/drawing/2014/main" id="{E12F4CA7-FCA3-45E5-8ACF-D0930953ED40}"/>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正方形/長方形 563">
                  <a:extLst>
                    <a:ext uri="{FF2B5EF4-FFF2-40B4-BE49-F238E27FC236}">
                      <a16:creationId xmlns:a16="http://schemas.microsoft.com/office/drawing/2014/main" id="{6ED8132D-EB02-4A64-BD49-D00FFA50EB48}"/>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5" name="正方形/長方形 564">
                  <a:extLst>
                    <a:ext uri="{FF2B5EF4-FFF2-40B4-BE49-F238E27FC236}">
                      <a16:creationId xmlns:a16="http://schemas.microsoft.com/office/drawing/2014/main" id="{B03B14D0-C3B1-455D-BF11-AD8C6EB006D2}"/>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6" name="正方形/長方形 565">
                  <a:extLst>
                    <a:ext uri="{FF2B5EF4-FFF2-40B4-BE49-F238E27FC236}">
                      <a16:creationId xmlns:a16="http://schemas.microsoft.com/office/drawing/2014/main" id="{D58A65AA-C933-42B1-9D9B-012283F8E842}"/>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7" name="正方形/長方形 566">
                  <a:extLst>
                    <a:ext uri="{FF2B5EF4-FFF2-40B4-BE49-F238E27FC236}">
                      <a16:creationId xmlns:a16="http://schemas.microsoft.com/office/drawing/2014/main" id="{CA4643A8-BB02-4095-B7C9-F277E4D0A284}"/>
                    </a:ext>
                  </a:extLst>
                </p:cNvPr>
                <p:cNvSpPr/>
                <p:nvPr/>
              </p:nvSpPr>
              <p:spPr>
                <a:xfrm>
                  <a:off x="2283251"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8" name="正方形/長方形 567">
                  <a:extLst>
                    <a:ext uri="{FF2B5EF4-FFF2-40B4-BE49-F238E27FC236}">
                      <a16:creationId xmlns:a16="http://schemas.microsoft.com/office/drawing/2014/main" id="{1ECA19AB-1964-4CBF-897E-4667B279891B}"/>
                    </a:ext>
                  </a:extLst>
                </p:cNvPr>
                <p:cNvSpPr/>
                <p:nvPr/>
              </p:nvSpPr>
              <p:spPr>
                <a:xfrm>
                  <a:off x="2466065"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9" name="正方形/長方形 568">
                  <a:extLst>
                    <a:ext uri="{FF2B5EF4-FFF2-40B4-BE49-F238E27FC236}">
                      <a16:creationId xmlns:a16="http://schemas.microsoft.com/office/drawing/2014/main" id="{B1AAD0A7-FE6F-47EC-9D0B-07EE0FD410F9}"/>
                    </a:ext>
                  </a:extLst>
                </p:cNvPr>
                <p:cNvSpPr/>
                <p:nvPr/>
              </p:nvSpPr>
              <p:spPr>
                <a:xfrm>
                  <a:off x="2648879"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正方形/長方形 569">
                  <a:extLst>
                    <a:ext uri="{FF2B5EF4-FFF2-40B4-BE49-F238E27FC236}">
                      <a16:creationId xmlns:a16="http://schemas.microsoft.com/office/drawing/2014/main" id="{7607FDE7-2A99-41B4-A51E-729D861FBF8A}"/>
                    </a:ext>
                  </a:extLst>
                </p:cNvPr>
                <p:cNvSpPr/>
                <p:nvPr/>
              </p:nvSpPr>
              <p:spPr>
                <a:xfrm>
                  <a:off x="28316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正方形/長方形 570">
                  <a:extLst>
                    <a:ext uri="{FF2B5EF4-FFF2-40B4-BE49-F238E27FC236}">
                      <a16:creationId xmlns:a16="http://schemas.microsoft.com/office/drawing/2014/main" id="{35CC80E6-4AF3-42BA-BCA2-2126C05B0B6B}"/>
                    </a:ext>
                  </a:extLst>
                </p:cNvPr>
                <p:cNvSpPr/>
                <p:nvPr/>
              </p:nvSpPr>
              <p:spPr>
                <a:xfrm>
                  <a:off x="3001393" y="1024596"/>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9" name="楕円 538">
                <a:extLst>
                  <a:ext uri="{FF2B5EF4-FFF2-40B4-BE49-F238E27FC236}">
                    <a16:creationId xmlns:a16="http://schemas.microsoft.com/office/drawing/2014/main" id="{7B8AC0DB-EBF8-4615-83B8-BA18F5DE512A}"/>
                  </a:ext>
                </a:extLst>
              </p:cNvPr>
              <p:cNvSpPr/>
              <p:nvPr/>
            </p:nvSpPr>
            <p:spPr>
              <a:xfrm>
                <a:off x="14373476" y="823349"/>
                <a:ext cx="216000" cy="2160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0" name="楕円 539">
                <a:extLst>
                  <a:ext uri="{FF2B5EF4-FFF2-40B4-BE49-F238E27FC236}">
                    <a16:creationId xmlns:a16="http://schemas.microsoft.com/office/drawing/2014/main" id="{F5E11B75-5090-40EC-A1A9-7418BC8CEB2F}"/>
                  </a:ext>
                </a:extLst>
              </p:cNvPr>
              <p:cNvSpPr/>
              <p:nvPr/>
            </p:nvSpPr>
            <p:spPr>
              <a:xfrm>
                <a:off x="15850581" y="2464278"/>
                <a:ext cx="216000" cy="2160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テキスト ボックス 540">
                <a:extLst>
                  <a:ext uri="{FF2B5EF4-FFF2-40B4-BE49-F238E27FC236}">
                    <a16:creationId xmlns:a16="http://schemas.microsoft.com/office/drawing/2014/main" id="{DA51173E-5C48-4451-A459-975D88AF7253}"/>
                  </a:ext>
                </a:extLst>
              </p:cNvPr>
              <p:cNvSpPr txBox="1"/>
              <p:nvPr/>
            </p:nvSpPr>
            <p:spPr>
              <a:xfrm>
                <a:off x="13573572" y="2490333"/>
                <a:ext cx="756000" cy="153888"/>
              </a:xfrm>
              <a:prstGeom prst="rect">
                <a:avLst/>
              </a:prstGeom>
              <a:noFill/>
            </p:spPr>
            <p:txBody>
              <a:bodyPr wrap="square" lIns="0" tIns="0" rIns="0" bIns="0" rtlCol="0">
                <a:spAutoFit/>
              </a:bodyPr>
              <a:lstStyle/>
              <a:p>
                <a:pPr algn="ctr"/>
                <a:r>
                  <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rPr>
                  <a:t>井川池田</a:t>
                </a:r>
                <a:r>
                  <a:rPr kumimoji="1" lang="en-US" altLang="ja-JP" sz="10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542" name="テキスト ボックス 541">
                <a:extLst>
                  <a:ext uri="{FF2B5EF4-FFF2-40B4-BE49-F238E27FC236}">
                    <a16:creationId xmlns:a16="http://schemas.microsoft.com/office/drawing/2014/main" id="{801078D0-CE10-4168-A3C7-7D8F844A5966}"/>
                  </a:ext>
                </a:extLst>
              </p:cNvPr>
              <p:cNvSpPr txBox="1"/>
              <p:nvPr/>
            </p:nvSpPr>
            <p:spPr>
              <a:xfrm>
                <a:off x="16034888" y="2643724"/>
                <a:ext cx="540000" cy="153888"/>
              </a:xfrm>
              <a:prstGeom prst="rect">
                <a:avLst/>
              </a:prstGeom>
              <a:noFill/>
            </p:spPr>
            <p:txBody>
              <a:bodyPr wrap="square" lIns="0" tIns="0" rIns="0" bIns="0" rtlCol="0">
                <a:spAutoFit/>
              </a:bodyPr>
              <a:lstStyle/>
              <a:p>
                <a:pPr algn="ctr"/>
                <a:r>
                  <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rPr>
                  <a:t>徳島</a:t>
                </a:r>
                <a:r>
                  <a:rPr kumimoji="1" lang="en-US" altLang="ja-JP" sz="10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endParaRPr>
              </a:p>
            </p:txBody>
          </p:sp>
          <p:grpSp>
            <p:nvGrpSpPr>
              <p:cNvPr id="543" name="グループ化 542">
                <a:extLst>
                  <a:ext uri="{FF2B5EF4-FFF2-40B4-BE49-F238E27FC236}">
                    <a16:creationId xmlns:a16="http://schemas.microsoft.com/office/drawing/2014/main" id="{CD49D16F-AC3F-4478-9646-57BA6AFAB7FE}"/>
                  </a:ext>
                </a:extLst>
              </p:cNvPr>
              <p:cNvGrpSpPr/>
              <p:nvPr/>
            </p:nvGrpSpPr>
            <p:grpSpPr>
              <a:xfrm rot="3360000">
                <a:off x="15974495" y="3521587"/>
                <a:ext cx="1152001" cy="47141"/>
                <a:chOff x="1106124" y="1021359"/>
                <a:chExt cx="1152001" cy="47141"/>
              </a:xfrm>
              <a:effectLst>
                <a:glow rad="50800">
                  <a:schemeClr val="bg1">
                    <a:alpha val="80000"/>
                  </a:schemeClr>
                </a:glow>
              </a:effectLst>
            </p:grpSpPr>
            <p:cxnSp>
              <p:nvCxnSpPr>
                <p:cNvPr id="551" name="直線コネクタ 550">
                  <a:extLst>
                    <a:ext uri="{FF2B5EF4-FFF2-40B4-BE49-F238E27FC236}">
                      <a16:creationId xmlns:a16="http://schemas.microsoft.com/office/drawing/2014/main" id="{563CA9A8-5268-404C-A4DA-7691E91DAFFD}"/>
                    </a:ext>
                  </a:extLst>
                </p:cNvPr>
                <p:cNvCxnSpPr/>
                <p:nvPr/>
              </p:nvCxnSpPr>
              <p:spPr>
                <a:xfrm>
                  <a:off x="1106125" y="1021359"/>
                  <a:ext cx="115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2" name="直線コネクタ 551">
                  <a:extLst>
                    <a:ext uri="{FF2B5EF4-FFF2-40B4-BE49-F238E27FC236}">
                      <a16:creationId xmlns:a16="http://schemas.microsoft.com/office/drawing/2014/main" id="{4B571E9B-38C2-4BFE-9323-1DD4C45FC91D}"/>
                    </a:ext>
                  </a:extLst>
                </p:cNvPr>
                <p:cNvCxnSpPr/>
                <p:nvPr/>
              </p:nvCxnSpPr>
              <p:spPr>
                <a:xfrm>
                  <a:off x="1106124" y="1068500"/>
                  <a:ext cx="115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53" name="正方形/長方形 552">
                  <a:extLst>
                    <a:ext uri="{FF2B5EF4-FFF2-40B4-BE49-F238E27FC236}">
                      <a16:creationId xmlns:a16="http://schemas.microsoft.com/office/drawing/2014/main" id="{7EE3458E-1281-4EB6-87FC-F0EDAF9BB61C}"/>
                    </a:ext>
                  </a:extLst>
                </p:cNvPr>
                <p:cNvSpPr/>
                <p:nvPr/>
              </p:nvSpPr>
              <p:spPr>
                <a:xfrm>
                  <a:off x="116026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4" name="正方形/長方形 553">
                  <a:extLst>
                    <a:ext uri="{FF2B5EF4-FFF2-40B4-BE49-F238E27FC236}">
                      <a16:creationId xmlns:a16="http://schemas.microsoft.com/office/drawing/2014/main" id="{C27063D0-CDAC-4A0E-BA6F-A8EABC87FF4D}"/>
                    </a:ext>
                  </a:extLst>
                </p:cNvPr>
                <p:cNvSpPr/>
                <p:nvPr/>
              </p:nvSpPr>
              <p:spPr>
                <a:xfrm>
                  <a:off x="134892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5" name="正方形/長方形 554">
                  <a:extLst>
                    <a:ext uri="{FF2B5EF4-FFF2-40B4-BE49-F238E27FC236}">
                      <a16:creationId xmlns:a16="http://schemas.microsoft.com/office/drawing/2014/main" id="{632A5036-2E35-42C3-ABB5-2345EFE3AB3B}"/>
                    </a:ext>
                  </a:extLst>
                </p:cNvPr>
                <p:cNvSpPr/>
                <p:nvPr/>
              </p:nvSpPr>
              <p:spPr>
                <a:xfrm>
                  <a:off x="153758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正方形/長方形 555">
                  <a:extLst>
                    <a:ext uri="{FF2B5EF4-FFF2-40B4-BE49-F238E27FC236}">
                      <a16:creationId xmlns:a16="http://schemas.microsoft.com/office/drawing/2014/main" id="{B2CB5D48-C819-4FF5-8942-0E7A4D6C27EB}"/>
                    </a:ext>
                  </a:extLst>
                </p:cNvPr>
                <p:cNvSpPr/>
                <p:nvPr/>
              </p:nvSpPr>
              <p:spPr>
                <a:xfrm>
                  <a:off x="1720214"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正方形/長方形 556">
                  <a:extLst>
                    <a:ext uri="{FF2B5EF4-FFF2-40B4-BE49-F238E27FC236}">
                      <a16:creationId xmlns:a16="http://schemas.microsoft.com/office/drawing/2014/main" id="{803712E4-091B-43E0-B330-B44647B7353A}"/>
                    </a:ext>
                  </a:extLst>
                </p:cNvPr>
                <p:cNvSpPr/>
                <p:nvPr/>
              </p:nvSpPr>
              <p:spPr>
                <a:xfrm>
                  <a:off x="1907893"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正方形/長方形 557">
                  <a:extLst>
                    <a:ext uri="{FF2B5EF4-FFF2-40B4-BE49-F238E27FC236}">
                      <a16:creationId xmlns:a16="http://schemas.microsoft.com/office/drawing/2014/main" id="{BC04C2B8-F734-43D8-8FB4-0BCCC8AB97C3}"/>
                    </a:ext>
                  </a:extLst>
                </p:cNvPr>
                <p:cNvSpPr/>
                <p:nvPr/>
              </p:nvSpPr>
              <p:spPr>
                <a:xfrm>
                  <a:off x="2095572" y="1021379"/>
                  <a:ext cx="90000" cy="46800"/>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4" name="楕円 543">
                <a:extLst>
                  <a:ext uri="{FF2B5EF4-FFF2-40B4-BE49-F238E27FC236}">
                    <a16:creationId xmlns:a16="http://schemas.microsoft.com/office/drawing/2014/main" id="{99C5D68E-4E6E-474F-AAEB-F598A29A3B12}"/>
                  </a:ext>
                </a:extLst>
              </p:cNvPr>
              <p:cNvSpPr/>
              <p:nvPr/>
            </p:nvSpPr>
            <p:spPr>
              <a:xfrm>
                <a:off x="16722526" y="3849018"/>
                <a:ext cx="216000" cy="2160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5" name="楕円 544">
                <a:extLst>
                  <a:ext uri="{FF2B5EF4-FFF2-40B4-BE49-F238E27FC236}">
                    <a16:creationId xmlns:a16="http://schemas.microsoft.com/office/drawing/2014/main" id="{17C7169F-7161-4CD6-94A1-EC9D59BB76EE}"/>
                  </a:ext>
                </a:extLst>
              </p:cNvPr>
              <p:cNvSpPr/>
              <p:nvPr/>
            </p:nvSpPr>
            <p:spPr>
              <a:xfrm>
                <a:off x="16097206" y="2937617"/>
                <a:ext cx="216000" cy="2160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6" name="テキスト ボックス 545">
                <a:extLst>
                  <a:ext uri="{FF2B5EF4-FFF2-40B4-BE49-F238E27FC236}">
                    <a16:creationId xmlns:a16="http://schemas.microsoft.com/office/drawing/2014/main" id="{F29B7BEA-720B-4AC9-9A85-570FC437CD82}"/>
                  </a:ext>
                </a:extLst>
              </p:cNvPr>
              <p:cNvSpPr txBox="1"/>
              <p:nvPr/>
            </p:nvSpPr>
            <p:spPr>
              <a:xfrm>
                <a:off x="14374570" y="2506921"/>
                <a:ext cx="540000" cy="153888"/>
              </a:xfrm>
              <a:prstGeom prst="rect">
                <a:avLst/>
              </a:prstGeom>
              <a:noFill/>
            </p:spPr>
            <p:txBody>
              <a:bodyPr wrap="square" lIns="0" tIns="0" rIns="0" bIns="0" rtlCol="0">
                <a:spAutoFit/>
              </a:bodyPr>
              <a:lstStyle/>
              <a:p>
                <a:pPr algn="ctr"/>
                <a:r>
                  <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rPr>
                  <a:t>脇町</a:t>
                </a:r>
                <a:r>
                  <a:rPr kumimoji="1" lang="en-US" altLang="ja-JP" sz="1000" dirty="0">
                    <a:effectLst>
                      <a:glow rad="76200">
                        <a:schemeClr val="bg1"/>
                      </a:glow>
                    </a:effectLst>
                    <a:latin typeface="BIZ UDPゴシック" panose="020B0400000000000000" pitchFamily="50" charset="-128"/>
                    <a:ea typeface="BIZ UDPゴシック" panose="020B0400000000000000" pitchFamily="50" charset="-128"/>
                  </a:rPr>
                  <a:t>IC</a:t>
                </a:r>
                <a:endPar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endParaRPr>
              </a:p>
            </p:txBody>
          </p:sp>
          <p:sp>
            <p:nvSpPr>
              <p:cNvPr id="547" name="楕円 546">
                <a:extLst>
                  <a:ext uri="{FF2B5EF4-FFF2-40B4-BE49-F238E27FC236}">
                    <a16:creationId xmlns:a16="http://schemas.microsoft.com/office/drawing/2014/main" id="{9F825437-9C15-4604-9FDB-97A3E2F0C30C}"/>
                  </a:ext>
                </a:extLst>
              </p:cNvPr>
              <p:cNvSpPr/>
              <p:nvPr/>
            </p:nvSpPr>
            <p:spPr>
              <a:xfrm>
                <a:off x="14058019" y="1720320"/>
                <a:ext cx="180000" cy="180000"/>
              </a:xfrm>
              <a:prstGeom prst="ellipse">
                <a:avLst/>
              </a:prstGeom>
              <a:solidFill>
                <a:schemeClr val="accent1">
                  <a:lumMod val="75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8" name="正方形/長方形 547">
                <a:extLst>
                  <a:ext uri="{FF2B5EF4-FFF2-40B4-BE49-F238E27FC236}">
                    <a16:creationId xmlns:a16="http://schemas.microsoft.com/office/drawing/2014/main" id="{F1F3AAFD-2E42-424D-B298-10231145C15C}"/>
                  </a:ext>
                </a:extLst>
              </p:cNvPr>
              <p:cNvSpPr/>
              <p:nvPr/>
            </p:nvSpPr>
            <p:spPr>
              <a:xfrm>
                <a:off x="14268705" y="1666026"/>
                <a:ext cx="720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latin typeface="BIZ UDPゴシック" panose="020B0400000000000000" pitchFamily="50" charset="-128"/>
                    <a:ea typeface="BIZ UDPゴシック" panose="020B0400000000000000" pitchFamily="50" charset="-128"/>
                  </a:rPr>
                  <a:t>高松空港</a:t>
                </a:r>
              </a:p>
            </p:txBody>
          </p:sp>
          <p:sp>
            <p:nvSpPr>
              <p:cNvPr id="549" name="テキスト ボックス 548">
                <a:extLst>
                  <a:ext uri="{FF2B5EF4-FFF2-40B4-BE49-F238E27FC236}">
                    <a16:creationId xmlns:a16="http://schemas.microsoft.com/office/drawing/2014/main" id="{192785E3-0ED6-4FE0-BD30-9CC3AB20A713}"/>
                  </a:ext>
                </a:extLst>
              </p:cNvPr>
              <p:cNvSpPr txBox="1"/>
              <p:nvPr/>
            </p:nvSpPr>
            <p:spPr>
              <a:xfrm>
                <a:off x="13480702" y="1251364"/>
                <a:ext cx="705460" cy="153888"/>
              </a:xfrm>
              <a:prstGeom prst="rect">
                <a:avLst/>
              </a:prstGeom>
              <a:noFill/>
            </p:spPr>
            <p:txBody>
              <a:bodyPr wrap="square" lIns="0" tIns="0" rIns="0" bIns="0" rtlCol="0">
                <a:spAutoFit/>
              </a:bodyPr>
              <a:lstStyle/>
              <a:p>
                <a:pPr algn="ctr"/>
                <a:r>
                  <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rPr>
                  <a:t>坂出</a:t>
                </a:r>
                <a:r>
                  <a:rPr kumimoji="1" lang="en-US" altLang="ja-JP" sz="1000" dirty="0">
                    <a:effectLst>
                      <a:glow rad="76200">
                        <a:schemeClr val="bg1"/>
                      </a:glow>
                    </a:effectLst>
                    <a:latin typeface="BIZ UDPゴシック" panose="020B0400000000000000" pitchFamily="50" charset="-128"/>
                    <a:ea typeface="BIZ UDPゴシック" panose="020B0400000000000000" pitchFamily="50" charset="-128"/>
                  </a:rPr>
                  <a:t>JCT</a:t>
                </a:r>
                <a:endParaRPr kumimoji="1" lang="ja-JP" altLang="en-US" sz="1000" dirty="0">
                  <a:effectLst>
                    <a:glow rad="76200">
                      <a:schemeClr val="bg1"/>
                    </a:glow>
                  </a:effectLst>
                  <a:latin typeface="BIZ UDPゴシック" panose="020B0400000000000000" pitchFamily="50" charset="-128"/>
                  <a:ea typeface="BIZ UDPゴシック" panose="020B0400000000000000" pitchFamily="50" charset="-128"/>
                </a:endParaRPr>
              </a:p>
            </p:txBody>
          </p:sp>
        </p:grpSp>
      </p:grpSp>
      <p:grpSp>
        <p:nvGrpSpPr>
          <p:cNvPr id="22" name="グループ化 21">
            <a:extLst>
              <a:ext uri="{FF2B5EF4-FFF2-40B4-BE49-F238E27FC236}">
                <a16:creationId xmlns:a16="http://schemas.microsoft.com/office/drawing/2014/main" id="{9FA48C2B-F725-435D-A2E9-D555D173215B}"/>
              </a:ext>
            </a:extLst>
          </p:cNvPr>
          <p:cNvGrpSpPr/>
          <p:nvPr/>
        </p:nvGrpSpPr>
        <p:grpSpPr>
          <a:xfrm>
            <a:off x="10240332" y="881763"/>
            <a:ext cx="3338574" cy="7544050"/>
            <a:chOff x="10221643" y="1645376"/>
            <a:chExt cx="3338574" cy="7544050"/>
          </a:xfrm>
        </p:grpSpPr>
        <p:sp>
          <p:nvSpPr>
            <p:cNvPr id="23" name="正方形/長方形 22">
              <a:extLst>
                <a:ext uri="{FF2B5EF4-FFF2-40B4-BE49-F238E27FC236}">
                  <a16:creationId xmlns:a16="http://schemas.microsoft.com/office/drawing/2014/main" id="{FC19A126-8F91-4B66-81B4-757C4CFBC984}"/>
                </a:ext>
              </a:extLst>
            </p:cNvPr>
            <p:cNvSpPr/>
            <p:nvPr/>
          </p:nvSpPr>
          <p:spPr>
            <a:xfrm>
              <a:off x="10359026" y="4184252"/>
              <a:ext cx="3201191" cy="4933979"/>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object 24">
              <a:extLst>
                <a:ext uri="{FF2B5EF4-FFF2-40B4-BE49-F238E27FC236}">
                  <a16:creationId xmlns:a16="http://schemas.microsoft.com/office/drawing/2014/main" id="{D7706C59-901C-44FB-802A-DF120C4360A8}"/>
                </a:ext>
              </a:extLst>
            </p:cNvPr>
            <p:cNvSpPr txBox="1"/>
            <p:nvPr/>
          </p:nvSpPr>
          <p:spPr>
            <a:xfrm>
              <a:off x="10385641" y="4313732"/>
              <a:ext cx="2936153" cy="4875694"/>
            </a:xfrm>
            <a:prstGeom prst="rect">
              <a:avLst/>
            </a:prstGeom>
          </p:spPr>
          <p:txBody>
            <a:bodyPr vert="horz" wrap="square" lIns="0" tIns="12700" rIns="0" bIns="0" rtlCol="0">
              <a:spAutoFit/>
            </a:bodyPr>
            <a:lstStyle/>
            <a:p>
              <a:pPr marL="12700">
                <a:spcBef>
                  <a:spcPts val="15"/>
                </a:spcBef>
              </a:pPr>
              <a:r>
                <a:rPr lang="ja-JP" altLang="en-US" sz="1200" b="1" spc="65" dirty="0">
                  <a:latin typeface="BIZ UDPゴシック" panose="020B0400000000000000" pitchFamily="50" charset="-128"/>
                  <a:ea typeface="BIZ UDPゴシック" panose="020B0400000000000000" pitchFamily="50" charset="-128"/>
                  <a:cs typeface="MS Gothic"/>
                </a:rPr>
                <a:t>　　</a:t>
              </a:r>
              <a:r>
                <a:rPr lang="en-US" altLang="ja-JP" sz="1200" b="1" spc="65" dirty="0">
                  <a:latin typeface="BIZ UDPゴシック" panose="020B0400000000000000" pitchFamily="50" charset="-128"/>
                  <a:ea typeface="BIZ UDPゴシック" panose="020B0400000000000000" pitchFamily="50" charset="-128"/>
                  <a:cs typeface="MS Gothic"/>
                </a:rPr>
                <a:t>SDG</a:t>
              </a:r>
              <a:r>
                <a:rPr lang="ja-JP" altLang="en-US" sz="1200" b="1" spc="65" dirty="0" err="1">
                  <a:latin typeface="BIZ UDPゴシック" panose="020B0400000000000000" pitchFamily="50" charset="-128"/>
                  <a:ea typeface="BIZ UDPゴシック" panose="020B0400000000000000" pitchFamily="50" charset="-128"/>
                  <a:cs typeface="MS Gothic"/>
                </a:rPr>
                <a:t>ｓ</a:t>
              </a:r>
              <a:r>
                <a:rPr lang="ja-JP" altLang="en-US" sz="1200" b="1" spc="65" dirty="0">
                  <a:latin typeface="BIZ UDPゴシック" panose="020B0400000000000000" pitchFamily="50" charset="-128"/>
                  <a:ea typeface="BIZ UDPゴシック" panose="020B0400000000000000" pitchFamily="50" charset="-128"/>
                  <a:cs typeface="MS Gothic"/>
                </a:rPr>
                <a:t>を学ぶ１</a:t>
              </a:r>
              <a:endParaRPr lang="en-US" altLang="ja-JP" sz="1200" b="1" spc="65" dirty="0">
                <a:latin typeface="BIZ UDPゴシック" panose="020B0400000000000000" pitchFamily="50" charset="-128"/>
                <a:ea typeface="BIZ UDPゴシック" panose="020B0400000000000000" pitchFamily="50" charset="-128"/>
                <a:cs typeface="MS Gothic"/>
              </a:endParaRPr>
            </a:p>
            <a:p>
              <a:pPr marL="12700">
                <a:spcBef>
                  <a:spcPts val="15"/>
                </a:spcBef>
              </a:pPr>
              <a:r>
                <a:rPr lang="ja-JP" altLang="en-US" sz="1000" b="1" spc="65" dirty="0">
                  <a:latin typeface="BIZ UDPゴシック" panose="020B0400000000000000" pitchFamily="50" charset="-128"/>
                  <a:ea typeface="BIZ UDPゴシック" panose="020B0400000000000000" pitchFamily="50" charset="-128"/>
                  <a:cs typeface="MS Gothic"/>
                </a:rPr>
                <a:t>　　 </a:t>
              </a:r>
              <a:r>
                <a:rPr lang="ja-JP" altLang="en-US" sz="1000" b="1" spc="65" dirty="0">
                  <a:solidFill>
                    <a:srgbClr val="FF6600"/>
                  </a:solidFill>
                  <a:latin typeface="BIZ UDPゴシック" panose="020B0400000000000000" pitchFamily="50" charset="-128"/>
                  <a:ea typeface="BIZ UDPゴシック" panose="020B0400000000000000" pitchFamily="50" charset="-128"/>
                  <a:cs typeface="MS Gothic"/>
                </a:rPr>
                <a:t>東部エリア</a:t>
              </a:r>
              <a:r>
                <a:rPr lang="ja-JP" altLang="en-US" sz="1000" b="1" spc="65" dirty="0">
                  <a:latin typeface="BIZ UDPゴシック" panose="020B0400000000000000" pitchFamily="50" charset="-128"/>
                  <a:ea typeface="BIZ UDPゴシック" panose="020B0400000000000000" pitchFamily="50" charset="-128"/>
                  <a:cs typeface="MS Gothic"/>
                </a:rPr>
                <a:t>「上勝町ゼロ・ウェイストセンター」</a:t>
              </a:r>
              <a:endParaRPr lang="en-US" altLang="ja-JP" sz="1000" b="1" spc="65" dirty="0">
                <a:latin typeface="BIZ UDPゴシック" panose="020B0400000000000000" pitchFamily="50" charset="-128"/>
                <a:ea typeface="BIZ UDPゴシック" panose="020B0400000000000000" pitchFamily="50" charset="-128"/>
                <a:cs typeface="MS Gothic"/>
              </a:endParaRPr>
            </a:p>
            <a:p>
              <a:pPr marL="12700">
                <a:spcBef>
                  <a:spcPts val="15"/>
                </a:spcBef>
              </a:pPr>
              <a:r>
                <a:rPr lang="ja-JP" altLang="en-US" sz="1000" b="1" spc="75" dirty="0">
                  <a:latin typeface="BIZ UDPゴシック" panose="020B0400000000000000" pitchFamily="50" charset="-128"/>
                  <a:ea typeface="BIZ UDPゴシック" panose="020B0400000000000000" pitchFamily="50" charset="-128"/>
                  <a:cs typeface="MS Gothic"/>
                </a:rPr>
                <a:t>　　　</a:t>
              </a:r>
              <a:r>
                <a:rPr lang="ja-JP" altLang="en-US" sz="1000" b="1" spc="114" dirty="0">
                  <a:latin typeface="BIZ UDPゴシック" panose="020B0400000000000000" pitchFamily="50" charset="-128"/>
                  <a:ea typeface="BIZ UDPゴシック" panose="020B0400000000000000" pitchFamily="50" charset="-128"/>
                  <a:cs typeface="Tahoma"/>
                </a:rPr>
                <a:t>　</a:t>
              </a:r>
              <a:endParaRPr lang="en-US" sz="1000" b="1" spc="75" dirty="0">
                <a:latin typeface="BIZ UDPゴシック" panose="020B0400000000000000" pitchFamily="50" charset="-128"/>
                <a:ea typeface="BIZ UDPゴシック" panose="020B0400000000000000" pitchFamily="50" charset="-128"/>
                <a:cs typeface="MS Gothic"/>
              </a:endParaRPr>
            </a:p>
            <a:p>
              <a:pPr marL="12700"/>
              <a:r>
                <a:rPr lang="ja-JP" altLang="en-US" sz="1200" b="1" spc="75" dirty="0">
                  <a:latin typeface="BIZ UDPゴシック" panose="020B0400000000000000" pitchFamily="50" charset="-128"/>
                  <a:ea typeface="BIZ UDPゴシック" panose="020B0400000000000000" pitchFamily="50" charset="-128"/>
                  <a:cs typeface="MS Gothic"/>
                </a:rPr>
                <a:t>　　</a:t>
              </a:r>
              <a:r>
                <a:rPr lang="en-US" altLang="ja-JP" sz="1200" b="1" spc="75" dirty="0">
                  <a:latin typeface="BIZ UDPゴシック" panose="020B0400000000000000" pitchFamily="50" charset="-128"/>
                  <a:ea typeface="BIZ UDPゴシック" panose="020B0400000000000000" pitchFamily="50" charset="-128"/>
                  <a:cs typeface="MS Gothic"/>
                </a:rPr>
                <a:t>SDG</a:t>
              </a:r>
              <a:r>
                <a:rPr lang="ja-JP" altLang="en-US" sz="1200" b="1" spc="75" dirty="0" err="1">
                  <a:latin typeface="BIZ UDPゴシック" panose="020B0400000000000000" pitchFamily="50" charset="-128"/>
                  <a:ea typeface="BIZ UDPゴシック" panose="020B0400000000000000" pitchFamily="50" charset="-128"/>
                  <a:cs typeface="MS Gothic"/>
                </a:rPr>
                <a:t>ｓ</a:t>
              </a:r>
              <a:r>
                <a:rPr lang="ja-JP" altLang="en-US" sz="1200" b="1" spc="75" dirty="0">
                  <a:latin typeface="BIZ UDPゴシック" panose="020B0400000000000000" pitchFamily="50" charset="-128"/>
                  <a:ea typeface="BIZ UDPゴシック" panose="020B0400000000000000" pitchFamily="50" charset="-128"/>
                  <a:cs typeface="MS Gothic"/>
                </a:rPr>
                <a:t>を学ぶ２</a:t>
              </a:r>
              <a:endParaRPr lang="en-US" altLang="ja-JP" sz="1200" b="1" spc="75" dirty="0">
                <a:latin typeface="BIZ UDPゴシック" panose="020B0400000000000000" pitchFamily="50" charset="-128"/>
                <a:ea typeface="BIZ UDPゴシック" panose="020B0400000000000000" pitchFamily="50" charset="-128"/>
                <a:cs typeface="MS Gothic"/>
              </a:endParaRPr>
            </a:p>
            <a:p>
              <a:pPr marL="12700"/>
              <a:r>
                <a:rPr lang="ja-JP" altLang="en-US" sz="1000" b="1" spc="75" dirty="0">
                  <a:latin typeface="BIZ UDPゴシック" panose="020B0400000000000000" pitchFamily="50" charset="-128"/>
                  <a:ea typeface="BIZ UDPゴシック" panose="020B0400000000000000" pitchFamily="50" charset="-128"/>
                  <a:cs typeface="MS Gothic"/>
                </a:rPr>
                <a:t>　　 </a:t>
              </a:r>
              <a:r>
                <a:rPr lang="ja-JP" altLang="en-US" sz="1000" b="1" spc="75" dirty="0">
                  <a:solidFill>
                    <a:srgbClr val="0070C0"/>
                  </a:solidFill>
                  <a:latin typeface="BIZ UDPゴシック" panose="020B0400000000000000" pitchFamily="50" charset="-128"/>
                  <a:ea typeface="BIZ UDPゴシック" panose="020B0400000000000000" pitchFamily="50" charset="-128"/>
                  <a:cs typeface="MS Gothic"/>
                </a:rPr>
                <a:t>南部エリア</a:t>
              </a:r>
              <a:r>
                <a:rPr lang="ja-JP" altLang="en-US" sz="1000" b="1" spc="75" dirty="0">
                  <a:latin typeface="BIZ UDPゴシック" panose="020B0400000000000000" pitchFamily="50" charset="-128"/>
                  <a:ea typeface="BIZ UDPゴシック" panose="020B0400000000000000" pitchFamily="50" charset="-128"/>
                  <a:cs typeface="MS Gothic"/>
                </a:rPr>
                <a:t>「南阿波よくばり体験」</a:t>
              </a:r>
              <a:endParaRPr lang="en-US" altLang="ja-JP" sz="1000" b="1" spc="75" dirty="0">
                <a:latin typeface="BIZ UDPゴシック" panose="020B0400000000000000" pitchFamily="50" charset="-128"/>
                <a:ea typeface="BIZ UDPゴシック" panose="020B0400000000000000" pitchFamily="50" charset="-128"/>
                <a:cs typeface="MS Gothic"/>
              </a:endParaRPr>
            </a:p>
            <a:p>
              <a:pPr marL="12700"/>
              <a:endParaRPr lang="en-US" altLang="ja-JP" sz="1000" b="1" spc="114" dirty="0">
                <a:latin typeface="BIZ UDPゴシック" panose="020B0400000000000000" pitchFamily="50" charset="-128"/>
                <a:ea typeface="BIZ UDPゴシック" panose="020B0400000000000000" pitchFamily="50" charset="-128"/>
                <a:cs typeface="Tahoma"/>
              </a:endParaRPr>
            </a:p>
            <a:p>
              <a:pPr marL="12700"/>
              <a:r>
                <a:rPr lang="ja-JP" altLang="en-US" sz="1200" b="1" spc="114" dirty="0">
                  <a:latin typeface="BIZ UDPゴシック" panose="020B0400000000000000" pitchFamily="50" charset="-128"/>
                  <a:ea typeface="BIZ UDPゴシック" panose="020B0400000000000000" pitchFamily="50" charset="-128"/>
                  <a:cs typeface="Tahoma"/>
                </a:rPr>
                <a:t>　　</a:t>
              </a:r>
              <a:r>
                <a:rPr lang="en-US" altLang="ja-JP" sz="1200" b="1" spc="114" dirty="0">
                  <a:latin typeface="BIZ UDPゴシック" panose="020B0400000000000000" pitchFamily="50" charset="-128"/>
                  <a:ea typeface="BIZ UDPゴシック" panose="020B0400000000000000" pitchFamily="50" charset="-128"/>
                  <a:cs typeface="Tahoma"/>
                </a:rPr>
                <a:t>SDG</a:t>
              </a:r>
              <a:r>
                <a:rPr lang="ja-JP" altLang="en-US" sz="1200" b="1" spc="114" dirty="0">
                  <a:latin typeface="BIZ UDPゴシック" panose="020B0400000000000000" pitchFamily="50" charset="-128"/>
                  <a:ea typeface="BIZ UDPゴシック" panose="020B0400000000000000" pitchFamily="50" charset="-128"/>
                  <a:cs typeface="Tahoma"/>
                </a:rPr>
                <a:t>ｓを学ぶ３</a:t>
              </a:r>
              <a:endParaRPr lang="en-US" altLang="ja-JP" sz="1200" b="1" spc="114" dirty="0">
                <a:latin typeface="BIZ UDPゴシック" panose="020B0400000000000000" pitchFamily="50" charset="-128"/>
                <a:ea typeface="BIZ UDPゴシック" panose="020B0400000000000000" pitchFamily="50" charset="-128"/>
                <a:cs typeface="Tahoma"/>
              </a:endParaRPr>
            </a:p>
            <a:p>
              <a:pPr marL="12700"/>
              <a:r>
                <a:rPr lang="ja-JP" altLang="en-US" sz="1000" b="1" spc="114" dirty="0">
                  <a:latin typeface="BIZ UDPゴシック" panose="020B0400000000000000" pitchFamily="50" charset="-128"/>
                  <a:ea typeface="BIZ UDPゴシック" panose="020B0400000000000000" pitchFamily="50" charset="-128"/>
                  <a:cs typeface="Tahoma"/>
                </a:rPr>
                <a:t>　　 </a:t>
              </a:r>
              <a:r>
                <a:rPr lang="ja-JP" altLang="en-US" sz="1000" b="1" spc="114" dirty="0">
                  <a:solidFill>
                    <a:srgbClr val="00B050"/>
                  </a:solidFill>
                  <a:latin typeface="BIZ UDPゴシック" panose="020B0400000000000000" pitchFamily="50" charset="-128"/>
                  <a:ea typeface="BIZ UDPゴシック" panose="020B0400000000000000" pitchFamily="50" charset="-128"/>
                  <a:cs typeface="Tahoma"/>
                </a:rPr>
                <a:t>西部エリア</a:t>
              </a:r>
              <a:r>
                <a:rPr lang="ja-JP" altLang="en-US" sz="1000" b="1" spc="114" dirty="0">
                  <a:latin typeface="BIZ UDPゴシック" panose="020B0400000000000000" pitchFamily="50" charset="-128"/>
                  <a:ea typeface="BIZ UDPゴシック" panose="020B0400000000000000" pitchFamily="50" charset="-128"/>
                  <a:cs typeface="Tahoma"/>
                </a:rPr>
                <a:t>「そらの郷山里物語」　</a:t>
              </a:r>
              <a:endParaRPr lang="en-US" altLang="ja-JP" sz="1000" b="1" spc="114" dirty="0">
                <a:latin typeface="BIZ UDPゴシック" panose="020B0400000000000000" pitchFamily="50" charset="-128"/>
                <a:ea typeface="BIZ UDPゴシック" panose="020B0400000000000000" pitchFamily="50" charset="-128"/>
                <a:cs typeface="Tahoma"/>
              </a:endParaRPr>
            </a:p>
            <a:p>
              <a:pPr marL="12700"/>
              <a:endParaRPr lang="en-US" altLang="ja-JP" sz="1000" b="1" spc="114" dirty="0">
                <a:latin typeface="BIZ UDPゴシック" panose="020B0400000000000000" pitchFamily="50" charset="-128"/>
                <a:ea typeface="BIZ UDPゴシック" panose="020B0400000000000000" pitchFamily="50" charset="-128"/>
                <a:cs typeface="Tahoma"/>
              </a:endParaRPr>
            </a:p>
            <a:p>
              <a:pPr marL="12700"/>
              <a:r>
                <a:rPr lang="ja-JP" altLang="en-US" sz="1400" b="1" spc="114" dirty="0">
                  <a:solidFill>
                    <a:srgbClr val="FF0000"/>
                  </a:solidFill>
                  <a:latin typeface="BIZ UDPゴシック" panose="020B0400000000000000" pitchFamily="50" charset="-128"/>
                  <a:ea typeface="BIZ UDPゴシック" panose="020B0400000000000000" pitchFamily="50" charset="-128"/>
                  <a:cs typeface="Tahoma"/>
                </a:rPr>
                <a:t>❶</a:t>
              </a:r>
              <a:r>
                <a:rPr lang="ja-JP" altLang="en-US" sz="1200" b="1" spc="114" dirty="0">
                  <a:latin typeface="BIZ UDPゴシック" panose="020B0400000000000000" pitchFamily="50" charset="-128"/>
                  <a:ea typeface="BIZ UDPゴシック" panose="020B0400000000000000" pitchFamily="50" charset="-128"/>
                  <a:cs typeface="Tahoma"/>
                </a:rPr>
                <a:t>体験コンテンツ</a:t>
              </a:r>
              <a:endParaRPr lang="en-US" altLang="ja-JP" sz="1200" b="1" spc="114" dirty="0">
                <a:latin typeface="BIZ UDPゴシック" panose="020B0400000000000000" pitchFamily="50" charset="-128"/>
                <a:ea typeface="BIZ UDPゴシック" panose="020B0400000000000000" pitchFamily="50" charset="-128"/>
                <a:cs typeface="Tahoma"/>
              </a:endParaRPr>
            </a:p>
            <a:p>
              <a:pPr marL="12700"/>
              <a:r>
                <a:rPr lang="ja-JP" altLang="en-US" sz="1200" b="1" spc="114" dirty="0">
                  <a:latin typeface="BIZ UDPゴシック" panose="020B0400000000000000" pitchFamily="50" charset="-128"/>
                  <a:ea typeface="BIZ UDPゴシック" panose="020B0400000000000000" pitchFamily="50" charset="-128"/>
                  <a:cs typeface="Tahoma"/>
                </a:rPr>
                <a:t>　  </a:t>
              </a:r>
              <a:r>
                <a:rPr lang="ja-JP" altLang="en-US" sz="1000" b="1" spc="65" dirty="0">
                  <a:solidFill>
                    <a:srgbClr val="FF6600"/>
                  </a:solidFill>
                  <a:latin typeface="BIZ UDPゴシック" panose="020B0400000000000000" pitchFamily="50" charset="-128"/>
                  <a:ea typeface="BIZ UDPゴシック" panose="020B0400000000000000" pitchFamily="50" charset="-128"/>
                  <a:cs typeface="MS Gothic"/>
                </a:rPr>
                <a:t>東部エリア</a:t>
              </a:r>
              <a:r>
                <a:rPr lang="ja-JP" altLang="en-US" sz="1000" b="1" spc="114" dirty="0">
                  <a:latin typeface="BIZ UDPゴシック" panose="020B0400000000000000" pitchFamily="50" charset="-128"/>
                  <a:ea typeface="BIZ UDPゴシック" panose="020B0400000000000000" pitchFamily="50" charset="-128"/>
                  <a:cs typeface="Tahoma"/>
                </a:rPr>
                <a:t>「ひょうたん島クルーズ」　</a:t>
              </a:r>
              <a:endParaRPr lang="en-US" altLang="ja-JP" sz="1000" b="1" spc="114" dirty="0">
                <a:latin typeface="BIZ UDPゴシック" panose="020B0400000000000000" pitchFamily="50" charset="-128"/>
                <a:ea typeface="BIZ UDPゴシック" panose="020B0400000000000000" pitchFamily="50" charset="-128"/>
                <a:cs typeface="Tahoma"/>
              </a:endParaRPr>
            </a:p>
            <a:p>
              <a:pPr marL="12700"/>
              <a:r>
                <a:rPr lang="ja-JP" altLang="en-US" sz="1000" b="1" spc="114" dirty="0">
                  <a:latin typeface="BIZ UDPゴシック" panose="020B0400000000000000" pitchFamily="50" charset="-128"/>
                  <a:ea typeface="BIZ UDPゴシック" panose="020B0400000000000000" pitchFamily="50" charset="-128"/>
                  <a:cs typeface="Tahoma"/>
                </a:rPr>
                <a:t>　　　 </a:t>
              </a:r>
              <a:endParaRPr lang="en-US" altLang="ja-JP" sz="1000" b="1" spc="114" dirty="0">
                <a:latin typeface="BIZ UDPゴシック" panose="020B0400000000000000" pitchFamily="50" charset="-128"/>
                <a:ea typeface="BIZ UDPゴシック" panose="020B0400000000000000" pitchFamily="50" charset="-128"/>
                <a:cs typeface="Tahoma"/>
              </a:endParaRPr>
            </a:p>
            <a:p>
              <a:pPr marL="12700"/>
              <a:r>
                <a:rPr lang="ja-JP" altLang="en-US" sz="1400" b="1" spc="114" dirty="0">
                  <a:solidFill>
                    <a:srgbClr val="FF0000"/>
                  </a:solidFill>
                  <a:latin typeface="BIZ UDPゴシック" panose="020B0400000000000000" pitchFamily="50" charset="-128"/>
                  <a:ea typeface="BIZ UDPゴシック" panose="020B0400000000000000" pitchFamily="50" charset="-128"/>
                  <a:cs typeface="Tahoma"/>
                </a:rPr>
                <a:t>❷</a:t>
              </a:r>
              <a:r>
                <a:rPr lang="ja-JP" altLang="en-US" sz="1200" b="1" spc="114" dirty="0">
                  <a:latin typeface="BIZ UDPゴシック" panose="020B0400000000000000" pitchFamily="50" charset="-128"/>
                  <a:ea typeface="BIZ UDPゴシック" panose="020B0400000000000000" pitchFamily="50" charset="-128"/>
                  <a:cs typeface="Tahoma"/>
                </a:rPr>
                <a:t>体験コンテンツ</a:t>
              </a:r>
              <a:endParaRPr lang="en-US" altLang="ja-JP" sz="1200" b="1" spc="114" dirty="0">
                <a:latin typeface="BIZ UDPゴシック" panose="020B0400000000000000" pitchFamily="50" charset="-128"/>
                <a:ea typeface="BIZ UDPゴシック" panose="020B0400000000000000" pitchFamily="50" charset="-128"/>
                <a:cs typeface="Tahoma"/>
              </a:endParaRPr>
            </a:p>
            <a:p>
              <a:pPr marL="12700"/>
              <a:r>
                <a:rPr lang="ja-JP" altLang="en-US" sz="1000" b="1" spc="75" dirty="0">
                  <a:latin typeface="BIZ UDPゴシック" panose="020B0400000000000000" pitchFamily="50" charset="-128"/>
                  <a:ea typeface="BIZ UDPゴシック" panose="020B0400000000000000" pitchFamily="50" charset="-128"/>
                  <a:cs typeface="MS Gothic"/>
                </a:rPr>
                <a:t>　  </a:t>
              </a:r>
              <a:r>
                <a:rPr lang="ja-JP" altLang="en-US" sz="1000" b="1" spc="75" dirty="0">
                  <a:solidFill>
                    <a:srgbClr val="0070C0"/>
                  </a:solidFill>
                  <a:latin typeface="BIZ UDPゴシック" panose="020B0400000000000000" pitchFamily="50" charset="-128"/>
                  <a:ea typeface="BIZ UDPゴシック" panose="020B0400000000000000" pitchFamily="50" charset="-128"/>
                  <a:cs typeface="MS Gothic"/>
                </a:rPr>
                <a:t>南部エリア</a:t>
              </a:r>
              <a:r>
                <a:rPr lang="ja-JP" altLang="en-US" sz="1000" b="1" spc="114" dirty="0">
                  <a:latin typeface="BIZ UDPゴシック" panose="020B0400000000000000" pitchFamily="50" charset="-128"/>
                  <a:ea typeface="BIZ UDPゴシック" panose="020B0400000000000000" pitchFamily="50" charset="-128"/>
                  <a:cs typeface="Tahoma"/>
                </a:rPr>
                <a:t>「ミュージック花火」　</a:t>
              </a:r>
              <a:endParaRPr lang="en-US" altLang="ja-JP" sz="1000" b="1" spc="114" dirty="0">
                <a:latin typeface="BIZ UDPゴシック" panose="020B0400000000000000" pitchFamily="50" charset="-128"/>
                <a:ea typeface="BIZ UDPゴシック" panose="020B0400000000000000" pitchFamily="50" charset="-128"/>
                <a:cs typeface="Tahoma"/>
              </a:endParaRPr>
            </a:p>
            <a:p>
              <a:pPr marL="12700"/>
              <a:endParaRPr lang="en-US" altLang="ja-JP" sz="1000" b="1" spc="114" dirty="0">
                <a:latin typeface="BIZ UDPゴシック" panose="020B0400000000000000" pitchFamily="50" charset="-128"/>
                <a:ea typeface="BIZ UDPゴシック" panose="020B0400000000000000" pitchFamily="50" charset="-128"/>
                <a:cs typeface="Tahoma"/>
              </a:endParaRPr>
            </a:p>
            <a:p>
              <a:pPr marL="12700"/>
              <a:r>
                <a:rPr lang="ja-JP" altLang="en-US" sz="1400" b="1" spc="114" dirty="0">
                  <a:solidFill>
                    <a:srgbClr val="FF0000"/>
                  </a:solidFill>
                  <a:latin typeface="BIZ UDPゴシック" panose="020B0400000000000000" pitchFamily="50" charset="-128"/>
                  <a:ea typeface="BIZ UDPゴシック" panose="020B0400000000000000" pitchFamily="50" charset="-128"/>
                  <a:cs typeface="Tahoma"/>
                </a:rPr>
                <a:t>❸</a:t>
              </a:r>
              <a:r>
                <a:rPr lang="ja-JP" altLang="en-US" sz="1200" b="1" spc="114" dirty="0">
                  <a:latin typeface="BIZ UDPゴシック" panose="020B0400000000000000" pitchFamily="50" charset="-128"/>
                  <a:ea typeface="BIZ UDPゴシック" panose="020B0400000000000000" pitchFamily="50" charset="-128"/>
                  <a:cs typeface="Tahoma"/>
                </a:rPr>
                <a:t>体験コンテンツ</a:t>
              </a:r>
              <a:endParaRPr lang="en-US" altLang="ja-JP" sz="1200" b="1" spc="114" dirty="0">
                <a:latin typeface="BIZ UDPゴシック" panose="020B0400000000000000" pitchFamily="50" charset="-128"/>
                <a:ea typeface="BIZ UDPゴシック" panose="020B0400000000000000" pitchFamily="50" charset="-128"/>
                <a:cs typeface="Tahoma"/>
              </a:endParaRPr>
            </a:p>
            <a:p>
              <a:pPr marL="12700"/>
              <a:r>
                <a:rPr lang="ja-JP" altLang="en-US" sz="1000" b="1" spc="114" dirty="0">
                  <a:latin typeface="BIZ UDPゴシック" panose="020B0400000000000000" pitchFamily="50" charset="-128"/>
                  <a:ea typeface="BIZ UDPゴシック" panose="020B0400000000000000" pitchFamily="50" charset="-128"/>
                  <a:cs typeface="Tahoma"/>
                </a:rPr>
                <a:t>　　</a:t>
              </a:r>
              <a:r>
                <a:rPr lang="ja-JP" altLang="en-US" sz="1000" b="1" spc="114" dirty="0">
                  <a:solidFill>
                    <a:srgbClr val="00B050"/>
                  </a:solidFill>
                  <a:latin typeface="BIZ UDPゴシック" panose="020B0400000000000000" pitchFamily="50" charset="-128"/>
                  <a:ea typeface="BIZ UDPゴシック" panose="020B0400000000000000" pitchFamily="50" charset="-128"/>
                  <a:cs typeface="Tahoma"/>
                </a:rPr>
                <a:t>西部エリア</a:t>
              </a:r>
              <a:r>
                <a:rPr lang="ja-JP" altLang="en-US" sz="1000" b="1" spc="114" dirty="0">
                  <a:latin typeface="BIZ UDPゴシック" panose="020B0400000000000000" pitchFamily="50" charset="-128"/>
                  <a:ea typeface="BIZ UDPゴシック" panose="020B0400000000000000" pitchFamily="50" charset="-128"/>
                  <a:cs typeface="Tahoma"/>
                </a:rPr>
                <a:t>「ラフティング」</a:t>
              </a:r>
              <a:endParaRPr lang="en-US" altLang="ja-JP" sz="1000" b="1" spc="114" dirty="0">
                <a:latin typeface="BIZ UDPゴシック" panose="020B0400000000000000" pitchFamily="50" charset="-128"/>
                <a:ea typeface="BIZ UDPゴシック" panose="020B0400000000000000" pitchFamily="50" charset="-128"/>
                <a:cs typeface="Tahoma"/>
              </a:endParaRPr>
            </a:p>
            <a:p>
              <a:pPr marL="12700"/>
              <a:endParaRPr lang="en-US" altLang="ja-JP" sz="1000" b="1" spc="114" dirty="0">
                <a:latin typeface="BIZ UDPゴシック" panose="020B0400000000000000" pitchFamily="50" charset="-128"/>
                <a:ea typeface="BIZ UDPゴシック" panose="020B0400000000000000" pitchFamily="50" charset="-128"/>
                <a:cs typeface="Tahoma"/>
              </a:endParaRPr>
            </a:p>
            <a:p>
              <a:pPr marL="12700"/>
              <a:endParaRPr lang="en-US" altLang="ja-JP" sz="1000" b="1" spc="114" dirty="0">
                <a:latin typeface="BIZ UDPゴシック" panose="020B0400000000000000" pitchFamily="50" charset="-128"/>
                <a:ea typeface="BIZ UDPゴシック" panose="020B0400000000000000" pitchFamily="50" charset="-128"/>
                <a:cs typeface="Tahoma"/>
              </a:endParaRPr>
            </a:p>
            <a:p>
              <a:pPr marL="12700"/>
              <a:r>
                <a:rPr lang="ja-JP" altLang="en-US" sz="1400" b="1" spc="114" dirty="0">
                  <a:latin typeface="BIZ UDPゴシック" panose="020B0400000000000000" pitchFamily="50" charset="-128"/>
                  <a:ea typeface="BIZ UDPゴシック" panose="020B0400000000000000" pitchFamily="50" charset="-128"/>
                  <a:cs typeface="Tahoma"/>
                </a:rPr>
                <a:t>①</a:t>
              </a:r>
              <a:r>
                <a:rPr lang="ja-JP" altLang="en-US" sz="1200" b="1" spc="114" dirty="0">
                  <a:latin typeface="BIZ UDPゴシック" panose="020B0400000000000000" pitchFamily="50" charset="-128"/>
                  <a:ea typeface="BIZ UDPゴシック" panose="020B0400000000000000" pitchFamily="50" charset="-128"/>
                  <a:cs typeface="Tahoma"/>
                </a:rPr>
                <a:t>映えスポット</a:t>
              </a:r>
              <a:endParaRPr lang="en-US" altLang="ja-JP" sz="1200" b="1" spc="114" dirty="0">
                <a:latin typeface="BIZ UDPゴシック" panose="020B0400000000000000" pitchFamily="50" charset="-128"/>
                <a:ea typeface="BIZ UDPゴシック" panose="020B0400000000000000" pitchFamily="50" charset="-128"/>
                <a:cs typeface="Tahoma"/>
              </a:endParaRPr>
            </a:p>
            <a:p>
              <a:pPr marL="12700"/>
              <a:r>
                <a:rPr lang="ja-JP" altLang="en-US" sz="1000" b="1" spc="65" dirty="0">
                  <a:latin typeface="BIZ UDPゴシック" panose="020B0400000000000000" pitchFamily="50" charset="-128"/>
                  <a:ea typeface="BIZ UDPゴシック" panose="020B0400000000000000" pitchFamily="50" charset="-128"/>
                  <a:cs typeface="MS Gothic"/>
                </a:rPr>
                <a:t>　　</a:t>
              </a:r>
              <a:r>
                <a:rPr lang="ja-JP" altLang="en-US" sz="1000" b="1" spc="65" dirty="0">
                  <a:solidFill>
                    <a:srgbClr val="FF6600"/>
                  </a:solidFill>
                  <a:latin typeface="BIZ UDPゴシック" panose="020B0400000000000000" pitchFamily="50" charset="-128"/>
                  <a:ea typeface="BIZ UDPゴシック" panose="020B0400000000000000" pitchFamily="50" charset="-128"/>
                  <a:cs typeface="MS Gothic"/>
                </a:rPr>
                <a:t>東部エリア</a:t>
              </a:r>
              <a:r>
                <a:rPr lang="ja-JP" altLang="en-US" sz="1000" b="1" spc="114" dirty="0">
                  <a:latin typeface="BIZ UDPゴシック" panose="020B0400000000000000" pitchFamily="50" charset="-128"/>
                  <a:ea typeface="BIZ UDPゴシック" panose="020B0400000000000000" pitchFamily="50" charset="-128"/>
                  <a:cs typeface="Tahoma"/>
                </a:rPr>
                <a:t>「</a:t>
              </a:r>
              <a:r>
                <a:rPr lang="zh-TW" altLang="en-US" sz="1000" b="1" i="0" dirty="0">
                  <a:effectLst/>
                  <a:latin typeface="BIZ UDPゴシック" panose="020B0400000000000000" pitchFamily="50" charset="-128"/>
                  <a:ea typeface="BIZ UDPゴシック" panose="020B0400000000000000" pitchFamily="50" charset="-128"/>
                </a:rPr>
                <a:t>大塚国際美術館</a:t>
              </a:r>
              <a:r>
                <a:rPr lang="ja-JP" altLang="en-US" sz="1000" b="1" spc="114" dirty="0">
                  <a:latin typeface="BIZ UDPゴシック" panose="020B0400000000000000" pitchFamily="50" charset="-128"/>
                  <a:ea typeface="BIZ UDPゴシック" panose="020B0400000000000000" pitchFamily="50" charset="-128"/>
                  <a:cs typeface="Tahoma"/>
                </a:rPr>
                <a:t>」（鳴門市）　</a:t>
              </a:r>
              <a:r>
                <a:rPr lang="ja-JP" altLang="en-US" sz="1200" b="1" spc="114" dirty="0">
                  <a:latin typeface="BIZ UDPゴシック" panose="020B0400000000000000" pitchFamily="50" charset="-128"/>
                  <a:ea typeface="BIZ UDPゴシック" panose="020B0400000000000000" pitchFamily="50" charset="-128"/>
                  <a:cs typeface="Tahoma"/>
                </a:rPr>
                <a:t>　</a:t>
              </a:r>
              <a:endParaRPr lang="en-US" altLang="ja-JP" sz="1200" b="1" spc="114" dirty="0">
                <a:latin typeface="BIZ UDPゴシック" panose="020B0400000000000000" pitchFamily="50" charset="-128"/>
                <a:ea typeface="BIZ UDPゴシック" panose="020B0400000000000000" pitchFamily="50" charset="-128"/>
                <a:cs typeface="Tahoma"/>
              </a:endParaRPr>
            </a:p>
            <a:p>
              <a:pPr marL="12700"/>
              <a:r>
                <a:rPr lang="ja-JP" altLang="en-US" sz="1000" b="1" spc="114" dirty="0">
                  <a:latin typeface="BIZ UDPゴシック" panose="020B0400000000000000" pitchFamily="50" charset="-128"/>
                  <a:ea typeface="BIZ UDPゴシック" panose="020B0400000000000000" pitchFamily="50" charset="-128"/>
                  <a:cs typeface="Tahoma"/>
                </a:rPr>
                <a:t>　　 　</a:t>
              </a:r>
              <a:endParaRPr lang="ja-JP" altLang="en-US" sz="1000" b="1" dirty="0">
                <a:latin typeface="BIZ UDPゴシック" panose="020B0400000000000000" pitchFamily="50" charset="-128"/>
                <a:ea typeface="BIZ UDPゴシック" panose="020B0400000000000000" pitchFamily="50" charset="-128"/>
                <a:cs typeface="Tahoma"/>
              </a:endParaRPr>
            </a:p>
            <a:p>
              <a:pPr marL="12700"/>
              <a:r>
                <a:rPr lang="ja-JP" altLang="en-US" sz="1400" b="1" spc="114" dirty="0">
                  <a:latin typeface="BIZ UDPゴシック" panose="020B0400000000000000" pitchFamily="50" charset="-128"/>
                  <a:ea typeface="BIZ UDPゴシック" panose="020B0400000000000000" pitchFamily="50" charset="-128"/>
                  <a:cs typeface="Tahoma"/>
                </a:rPr>
                <a:t>②</a:t>
              </a:r>
              <a:r>
                <a:rPr lang="ja-JP" altLang="en-US" sz="1200" b="1" spc="114" dirty="0">
                  <a:latin typeface="BIZ UDPゴシック" panose="020B0400000000000000" pitchFamily="50" charset="-128"/>
                  <a:ea typeface="BIZ UDPゴシック" panose="020B0400000000000000" pitchFamily="50" charset="-128"/>
                  <a:cs typeface="Tahoma"/>
                </a:rPr>
                <a:t>映えスポット</a:t>
              </a:r>
              <a:endParaRPr lang="en-US" altLang="ja-JP" sz="1200" b="1" spc="114" dirty="0">
                <a:latin typeface="BIZ UDPゴシック" panose="020B0400000000000000" pitchFamily="50" charset="-128"/>
                <a:ea typeface="BIZ UDPゴシック" panose="020B0400000000000000" pitchFamily="50" charset="-128"/>
                <a:cs typeface="Tahoma"/>
              </a:endParaRPr>
            </a:p>
            <a:p>
              <a:pPr marL="12700"/>
              <a:r>
                <a:rPr lang="ja-JP" altLang="en-US" sz="1000" b="1" spc="75" dirty="0">
                  <a:latin typeface="BIZ UDPゴシック" panose="020B0400000000000000" pitchFamily="50" charset="-128"/>
                  <a:ea typeface="BIZ UDPゴシック" panose="020B0400000000000000" pitchFamily="50" charset="-128"/>
                  <a:cs typeface="MS Gothic"/>
                </a:rPr>
                <a:t>　　</a:t>
              </a:r>
              <a:r>
                <a:rPr lang="ja-JP" altLang="en-US" sz="1000" b="1" spc="75" dirty="0">
                  <a:solidFill>
                    <a:srgbClr val="0070C0"/>
                  </a:solidFill>
                  <a:latin typeface="BIZ UDPゴシック" panose="020B0400000000000000" pitchFamily="50" charset="-128"/>
                  <a:ea typeface="BIZ UDPゴシック" panose="020B0400000000000000" pitchFamily="50" charset="-128"/>
                  <a:cs typeface="MS Gothic"/>
                </a:rPr>
                <a:t>南部エリア</a:t>
              </a:r>
              <a:r>
                <a:rPr lang="ja-JP" altLang="en-US" sz="1000" b="1" spc="114" dirty="0">
                  <a:latin typeface="BIZ UDPゴシック" panose="020B0400000000000000" pitchFamily="50" charset="-128"/>
                  <a:ea typeface="BIZ UDPゴシック" panose="020B0400000000000000" pitchFamily="50" charset="-128"/>
                  <a:cs typeface="Tahoma"/>
                </a:rPr>
                <a:t>「</a:t>
              </a:r>
              <a:r>
                <a:rPr lang="ja-JP" altLang="en-US" sz="1000" b="1" i="0" dirty="0">
                  <a:effectLst/>
                  <a:latin typeface="BIZ UDPゴシック" panose="020B0400000000000000" pitchFamily="50" charset="-128"/>
                  <a:ea typeface="BIZ UDPゴシック" panose="020B0400000000000000" pitchFamily="50" charset="-128"/>
                </a:rPr>
                <a:t>大浜海岸</a:t>
              </a:r>
              <a:r>
                <a:rPr lang="ja-JP" altLang="en-US" sz="1000" b="1" spc="114" dirty="0">
                  <a:latin typeface="BIZ UDPゴシック" panose="020B0400000000000000" pitchFamily="50" charset="-128"/>
                  <a:ea typeface="BIZ UDPゴシック" panose="020B0400000000000000" pitchFamily="50" charset="-128"/>
                  <a:cs typeface="Tahoma"/>
                </a:rPr>
                <a:t>」（美波町）</a:t>
              </a:r>
              <a:endParaRPr lang="en-US" altLang="ja-JP" sz="1000" b="1" spc="114" dirty="0">
                <a:latin typeface="BIZ UDPゴシック" panose="020B0400000000000000" pitchFamily="50" charset="-128"/>
                <a:ea typeface="BIZ UDPゴシック" panose="020B0400000000000000" pitchFamily="50" charset="-128"/>
                <a:cs typeface="Tahoma"/>
              </a:endParaRPr>
            </a:p>
            <a:p>
              <a:pPr marL="12700"/>
              <a:endParaRPr lang="ja-JP" altLang="en-US" sz="1000" b="1" spc="114" dirty="0">
                <a:latin typeface="BIZ UDPゴシック" panose="020B0400000000000000" pitchFamily="50" charset="-128"/>
                <a:ea typeface="BIZ UDPゴシック" panose="020B0400000000000000" pitchFamily="50" charset="-128"/>
                <a:cs typeface="Tahoma"/>
              </a:endParaRPr>
            </a:p>
            <a:p>
              <a:pPr marL="12700"/>
              <a:r>
                <a:rPr lang="ja-JP" altLang="en-US" sz="1400" b="1" spc="114" dirty="0">
                  <a:latin typeface="BIZ UDPゴシック" panose="020B0400000000000000" pitchFamily="50" charset="-128"/>
                  <a:ea typeface="BIZ UDPゴシック" panose="020B0400000000000000" pitchFamily="50" charset="-128"/>
                  <a:cs typeface="Tahoma"/>
                </a:rPr>
                <a:t>③</a:t>
              </a:r>
              <a:r>
                <a:rPr lang="ja-JP" altLang="en-US" sz="1200" b="1" spc="114" dirty="0">
                  <a:latin typeface="BIZ UDPゴシック" panose="020B0400000000000000" pitchFamily="50" charset="-128"/>
                  <a:ea typeface="BIZ UDPゴシック" panose="020B0400000000000000" pitchFamily="50" charset="-128"/>
                  <a:cs typeface="Tahoma"/>
                </a:rPr>
                <a:t>映えスポット</a:t>
              </a:r>
              <a:endParaRPr lang="en-US" altLang="ja-JP" sz="1200" b="1" spc="114" dirty="0">
                <a:latin typeface="BIZ UDPゴシック" panose="020B0400000000000000" pitchFamily="50" charset="-128"/>
                <a:ea typeface="BIZ UDPゴシック" panose="020B0400000000000000" pitchFamily="50" charset="-128"/>
                <a:cs typeface="Tahoma"/>
              </a:endParaRPr>
            </a:p>
            <a:p>
              <a:pPr marL="12700"/>
              <a:r>
                <a:rPr lang="ja-JP" altLang="en-US" sz="1000" b="1" spc="114" dirty="0">
                  <a:latin typeface="BIZ UDPゴシック" panose="020B0400000000000000" pitchFamily="50" charset="-128"/>
                  <a:ea typeface="BIZ UDPゴシック" panose="020B0400000000000000" pitchFamily="50" charset="-128"/>
                  <a:cs typeface="Tahoma"/>
                </a:rPr>
                <a:t>　　</a:t>
              </a:r>
              <a:r>
                <a:rPr lang="ja-JP" altLang="en-US" sz="1000" b="1" spc="114" dirty="0">
                  <a:solidFill>
                    <a:srgbClr val="00B050"/>
                  </a:solidFill>
                  <a:latin typeface="BIZ UDPゴシック" panose="020B0400000000000000" pitchFamily="50" charset="-128"/>
                  <a:ea typeface="BIZ UDPゴシック" panose="020B0400000000000000" pitchFamily="50" charset="-128"/>
                  <a:cs typeface="Tahoma"/>
                </a:rPr>
                <a:t>西部エリア</a:t>
              </a:r>
              <a:r>
                <a:rPr lang="ja-JP" altLang="en-US" sz="1000" b="1" spc="114" dirty="0">
                  <a:latin typeface="BIZ UDPゴシック" panose="020B0400000000000000" pitchFamily="50" charset="-128"/>
                  <a:ea typeface="BIZ UDPゴシック" panose="020B0400000000000000" pitchFamily="50" charset="-128"/>
                  <a:cs typeface="Tahoma"/>
                </a:rPr>
                <a:t>「祖谷のかずら橋」（三好市）</a:t>
              </a:r>
              <a:endParaRPr lang="en-US" altLang="ja-JP" sz="1000" b="1" spc="114" dirty="0">
                <a:latin typeface="BIZ UDPゴシック" panose="020B0400000000000000" pitchFamily="50" charset="-128"/>
                <a:ea typeface="BIZ UDPゴシック" panose="020B0400000000000000" pitchFamily="50" charset="-128"/>
                <a:cs typeface="Tahoma"/>
              </a:endParaRPr>
            </a:p>
          </p:txBody>
        </p:sp>
        <p:grpSp>
          <p:nvGrpSpPr>
            <p:cNvPr id="25" name="グループ化 24">
              <a:extLst>
                <a:ext uri="{FF2B5EF4-FFF2-40B4-BE49-F238E27FC236}">
                  <a16:creationId xmlns:a16="http://schemas.microsoft.com/office/drawing/2014/main" id="{327567BF-57EE-4F56-8D89-11E2DE0F80C8}"/>
                </a:ext>
              </a:extLst>
            </p:cNvPr>
            <p:cNvGrpSpPr/>
            <p:nvPr/>
          </p:nvGrpSpPr>
          <p:grpSpPr>
            <a:xfrm>
              <a:off x="10221643" y="2357361"/>
              <a:ext cx="909066" cy="575511"/>
              <a:chOff x="11160817" y="2806782"/>
              <a:chExt cx="1090042" cy="690081"/>
            </a:xfrm>
          </p:grpSpPr>
          <p:sp>
            <p:nvSpPr>
              <p:cNvPr id="32" name="楕円 31">
                <a:extLst>
                  <a:ext uri="{FF2B5EF4-FFF2-40B4-BE49-F238E27FC236}">
                    <a16:creationId xmlns:a16="http://schemas.microsoft.com/office/drawing/2014/main" id="{52F45BCD-80B3-4803-95A6-918401D46772}"/>
                  </a:ext>
                </a:extLst>
              </p:cNvPr>
              <p:cNvSpPr/>
              <p:nvPr/>
            </p:nvSpPr>
            <p:spPr>
              <a:xfrm>
                <a:off x="12030472" y="3276476"/>
                <a:ext cx="220387" cy="220387"/>
              </a:xfrm>
              <a:prstGeom prst="ellipse">
                <a:avLst/>
              </a:prstGeom>
              <a:solidFill>
                <a:srgbClr val="00668D"/>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FC9F0ABE-1052-44F0-994C-E9626F681820}"/>
                  </a:ext>
                </a:extLst>
              </p:cNvPr>
              <p:cNvSpPr txBox="1"/>
              <p:nvPr/>
            </p:nvSpPr>
            <p:spPr>
              <a:xfrm>
                <a:off x="11160817" y="2806782"/>
                <a:ext cx="373819" cy="332143"/>
              </a:xfrm>
              <a:prstGeom prst="rect">
                <a:avLst/>
              </a:prstGeom>
              <a:noFill/>
            </p:spPr>
            <p:txBody>
              <a:bodyPr wrap="square" rtlCol="0">
                <a:spAutoFit/>
              </a:bodyPr>
              <a:lstStyle/>
              <a:p>
                <a:r>
                  <a:rPr kumimoji="1" lang="en-US" altLang="ja-JP" sz="1200" b="1" dirty="0">
                    <a:solidFill>
                      <a:schemeClr val="bg1"/>
                    </a:solidFill>
                    <a:latin typeface="BIZ UDPゴシック" panose="020B0400000000000000" pitchFamily="50" charset="-128"/>
                    <a:ea typeface="BIZ UDPゴシック" panose="020B0400000000000000" pitchFamily="50" charset="-128"/>
                  </a:rPr>
                  <a:t>C</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F3FD6497-2717-477A-80DB-A7B97E8FEBC2}"/>
                </a:ext>
              </a:extLst>
            </p:cNvPr>
            <p:cNvGrpSpPr/>
            <p:nvPr/>
          </p:nvGrpSpPr>
          <p:grpSpPr>
            <a:xfrm>
              <a:off x="10493087" y="2125381"/>
              <a:ext cx="1022256" cy="339307"/>
              <a:chOff x="11499817" y="3112097"/>
              <a:chExt cx="1225766" cy="406855"/>
            </a:xfrm>
          </p:grpSpPr>
          <p:sp>
            <p:nvSpPr>
              <p:cNvPr id="30" name="楕円 29">
                <a:extLst>
                  <a:ext uri="{FF2B5EF4-FFF2-40B4-BE49-F238E27FC236}">
                    <a16:creationId xmlns:a16="http://schemas.microsoft.com/office/drawing/2014/main" id="{581C8282-29C2-4A66-93B6-4F40AF441F26}"/>
                  </a:ext>
                </a:extLst>
              </p:cNvPr>
              <p:cNvSpPr/>
              <p:nvPr/>
            </p:nvSpPr>
            <p:spPr>
              <a:xfrm>
                <a:off x="12505196" y="3298565"/>
                <a:ext cx="220387" cy="220387"/>
              </a:xfrm>
              <a:prstGeom prst="ellipse">
                <a:avLst/>
              </a:prstGeom>
              <a:solidFill>
                <a:srgbClr val="00668D"/>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DD67B3E1-3729-4CB2-B3C6-26DC68B710F3}"/>
                  </a:ext>
                </a:extLst>
              </p:cNvPr>
              <p:cNvSpPr txBox="1"/>
              <p:nvPr/>
            </p:nvSpPr>
            <p:spPr>
              <a:xfrm>
                <a:off x="11499817" y="3112097"/>
                <a:ext cx="373819" cy="332143"/>
              </a:xfrm>
              <a:prstGeom prst="rect">
                <a:avLst/>
              </a:prstGeom>
              <a:noFill/>
            </p:spPr>
            <p:txBody>
              <a:bodyPr wrap="square" rtlCol="0">
                <a:spAutoFit/>
              </a:bodyPr>
              <a:lstStyle/>
              <a:p>
                <a:r>
                  <a:rPr kumimoji="1" lang="en-US" altLang="ja-JP" sz="1200" b="1" dirty="0">
                    <a:solidFill>
                      <a:schemeClr val="bg1"/>
                    </a:solidFill>
                    <a:latin typeface="BIZ UDPゴシック" panose="020B0400000000000000" pitchFamily="50" charset="-128"/>
                    <a:ea typeface="BIZ UDPゴシック" panose="020B0400000000000000" pitchFamily="50" charset="-128"/>
                  </a:rPr>
                  <a:t>B</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7" name="グループ化 26">
              <a:extLst>
                <a:ext uri="{FF2B5EF4-FFF2-40B4-BE49-F238E27FC236}">
                  <a16:creationId xmlns:a16="http://schemas.microsoft.com/office/drawing/2014/main" id="{723CC842-5CD6-4BC8-B4F3-D5C2AA2D893C}"/>
                </a:ext>
              </a:extLst>
            </p:cNvPr>
            <p:cNvGrpSpPr/>
            <p:nvPr/>
          </p:nvGrpSpPr>
          <p:grpSpPr>
            <a:xfrm>
              <a:off x="10584889" y="1645376"/>
              <a:ext cx="311755" cy="276999"/>
              <a:chOff x="11604792" y="3140606"/>
              <a:chExt cx="373819" cy="332144"/>
            </a:xfrm>
          </p:grpSpPr>
          <p:sp>
            <p:nvSpPr>
              <p:cNvPr id="28" name="楕円 27">
                <a:extLst>
                  <a:ext uri="{FF2B5EF4-FFF2-40B4-BE49-F238E27FC236}">
                    <a16:creationId xmlns:a16="http://schemas.microsoft.com/office/drawing/2014/main" id="{9F474A30-002B-4982-A3DE-4C26D64487CF}"/>
                  </a:ext>
                </a:extLst>
              </p:cNvPr>
              <p:cNvSpPr/>
              <p:nvPr/>
            </p:nvSpPr>
            <p:spPr>
              <a:xfrm>
                <a:off x="11729380" y="3216586"/>
                <a:ext cx="220387" cy="220387"/>
              </a:xfrm>
              <a:prstGeom prst="ellipse">
                <a:avLst/>
              </a:prstGeom>
              <a:solidFill>
                <a:srgbClr val="00668D"/>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B2F4FE0F-AFB4-481F-85DD-3F27E62485C4}"/>
                  </a:ext>
                </a:extLst>
              </p:cNvPr>
              <p:cNvSpPr txBox="1"/>
              <p:nvPr/>
            </p:nvSpPr>
            <p:spPr>
              <a:xfrm>
                <a:off x="11604792" y="3140606"/>
                <a:ext cx="373819" cy="332144"/>
              </a:xfrm>
              <a:prstGeom prst="rect">
                <a:avLst/>
              </a:prstGeom>
              <a:noFill/>
            </p:spPr>
            <p:txBody>
              <a:bodyPr wrap="square" rtlCol="0">
                <a:spAutoFit/>
              </a:bodyPr>
              <a:lstStyle/>
              <a:p>
                <a:r>
                  <a:rPr kumimoji="1" lang="en-US" altLang="ja-JP" sz="1200" b="1" dirty="0">
                    <a:solidFill>
                      <a:schemeClr val="bg1"/>
                    </a:solidFill>
                    <a:latin typeface="BIZ UDPゴシック" panose="020B0400000000000000" pitchFamily="50" charset="-128"/>
                    <a:ea typeface="BIZ UDPゴシック" panose="020B0400000000000000" pitchFamily="50" charset="-128"/>
                  </a:rPr>
                  <a:t>A</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grpSp>
      <p:sp>
        <p:nvSpPr>
          <p:cNvPr id="34" name="正方形/長方形 33">
            <a:extLst>
              <a:ext uri="{FF2B5EF4-FFF2-40B4-BE49-F238E27FC236}">
                <a16:creationId xmlns:a16="http://schemas.microsoft.com/office/drawing/2014/main" id="{99CDA2E9-3C1A-4E6F-99BB-B0E3B6B2AA13}"/>
              </a:ext>
            </a:extLst>
          </p:cNvPr>
          <p:cNvSpPr/>
          <p:nvPr/>
        </p:nvSpPr>
        <p:spPr>
          <a:xfrm>
            <a:off x="11349425" y="6049065"/>
            <a:ext cx="105211" cy="368302"/>
          </a:xfrm>
          <a:prstGeom prst="rect">
            <a:avLst/>
          </a:prstGeom>
          <a:solidFill>
            <a:srgbClr val="D9EC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65F33BE8-37A1-4383-87E3-70F7968D5775}"/>
              </a:ext>
            </a:extLst>
          </p:cNvPr>
          <p:cNvSpPr/>
          <p:nvPr/>
        </p:nvSpPr>
        <p:spPr>
          <a:xfrm>
            <a:off x="16663179" y="1382783"/>
            <a:ext cx="256231" cy="4959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62881317-4F24-4DB0-ACE7-FD34975A85C2}"/>
              </a:ext>
            </a:extLst>
          </p:cNvPr>
          <p:cNvSpPr txBox="1"/>
          <p:nvPr/>
        </p:nvSpPr>
        <p:spPr>
          <a:xfrm>
            <a:off x="10340106" y="2596302"/>
            <a:ext cx="524457" cy="151614"/>
          </a:xfrm>
          <a:prstGeom prst="rect">
            <a:avLst/>
          </a:prstGeom>
          <a:solidFill>
            <a:srgbClr val="FFFFFF">
              <a:alpha val="50196"/>
            </a:srgbClr>
          </a:solidFill>
        </p:spPr>
        <p:txBody>
          <a:bodyPr wrap="none" lIns="0" tIns="0" rIns="0" bIns="0" rtlCol="0" anchor="ctr" anchorCtr="0">
            <a:noAutofit/>
          </a:bodyPr>
          <a:lstStyle/>
          <a:p>
            <a:r>
              <a:rPr kumimoji="1" lang="ja-JP" altLang="en-US" sz="1000" b="1" dirty="0">
                <a:latin typeface="BIZ UDPゴシック" panose="020B0400000000000000" pitchFamily="50" charset="-128"/>
                <a:ea typeface="BIZ UDPゴシック" panose="020B0400000000000000" pitchFamily="50" charset="-128"/>
              </a:rPr>
              <a:t> </a:t>
            </a:r>
            <a:r>
              <a:rPr kumimoji="1" lang="ja-JP" altLang="en-US" sz="1000" b="1" dirty="0">
                <a:solidFill>
                  <a:srgbClr val="0070C0"/>
                </a:solidFill>
                <a:latin typeface="BIZ UDPゴシック" panose="020B0400000000000000" pitchFamily="50" charset="-128"/>
                <a:ea typeface="BIZ UDPゴシック" panose="020B0400000000000000" pitchFamily="50" charset="-128"/>
              </a:rPr>
              <a:t>至 松山</a:t>
            </a:r>
          </a:p>
        </p:txBody>
      </p:sp>
      <p:grpSp>
        <p:nvGrpSpPr>
          <p:cNvPr id="42" name="グループ化 41">
            <a:extLst>
              <a:ext uri="{FF2B5EF4-FFF2-40B4-BE49-F238E27FC236}">
                <a16:creationId xmlns:a16="http://schemas.microsoft.com/office/drawing/2014/main" id="{A62F0C9F-2F8F-475C-B027-73F178ED4B30}"/>
              </a:ext>
            </a:extLst>
          </p:cNvPr>
          <p:cNvGrpSpPr/>
          <p:nvPr/>
        </p:nvGrpSpPr>
        <p:grpSpPr>
          <a:xfrm>
            <a:off x="12589633" y="3111202"/>
            <a:ext cx="373819" cy="369332"/>
            <a:chOff x="-990288" y="2614599"/>
            <a:chExt cx="373819" cy="369332"/>
          </a:xfrm>
        </p:grpSpPr>
        <p:sp>
          <p:nvSpPr>
            <p:cNvPr id="43" name="楕円 42">
              <a:extLst>
                <a:ext uri="{FF2B5EF4-FFF2-40B4-BE49-F238E27FC236}">
                  <a16:creationId xmlns:a16="http://schemas.microsoft.com/office/drawing/2014/main" id="{B887335B-857F-456D-971E-A4A515C78050}"/>
                </a:ext>
              </a:extLst>
            </p:cNvPr>
            <p:cNvSpPr/>
            <p:nvPr/>
          </p:nvSpPr>
          <p:spPr>
            <a:xfrm>
              <a:off x="-962525" y="2646109"/>
              <a:ext cx="324852" cy="324852"/>
            </a:xfrm>
            <a:prstGeom prst="ellipse">
              <a:avLst/>
            </a:prstGeom>
            <a:solidFill>
              <a:srgbClr val="00668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E49D109E-2DB1-45C0-87AE-6E06ED76538A}"/>
                </a:ext>
              </a:extLst>
            </p:cNvPr>
            <p:cNvSpPr txBox="1"/>
            <p:nvPr/>
          </p:nvSpPr>
          <p:spPr>
            <a:xfrm>
              <a:off x="-990288" y="2614599"/>
              <a:ext cx="373819" cy="369332"/>
            </a:xfrm>
            <a:prstGeom prst="rect">
              <a:avLst/>
            </a:prstGeom>
            <a:noFill/>
          </p:spPr>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C</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45" name="グループ化 44">
            <a:extLst>
              <a:ext uri="{FF2B5EF4-FFF2-40B4-BE49-F238E27FC236}">
                <a16:creationId xmlns:a16="http://schemas.microsoft.com/office/drawing/2014/main" id="{16E2DB18-FF07-4FE2-B921-B4F7BED2AEFE}"/>
              </a:ext>
            </a:extLst>
          </p:cNvPr>
          <p:cNvGrpSpPr/>
          <p:nvPr/>
        </p:nvGrpSpPr>
        <p:grpSpPr>
          <a:xfrm>
            <a:off x="13722142" y="2884922"/>
            <a:ext cx="373819" cy="380060"/>
            <a:chOff x="-966384" y="2590901"/>
            <a:chExt cx="373819" cy="380060"/>
          </a:xfrm>
        </p:grpSpPr>
        <p:sp>
          <p:nvSpPr>
            <p:cNvPr id="46" name="楕円 45">
              <a:extLst>
                <a:ext uri="{FF2B5EF4-FFF2-40B4-BE49-F238E27FC236}">
                  <a16:creationId xmlns:a16="http://schemas.microsoft.com/office/drawing/2014/main" id="{52DE354C-C7CF-4770-99B7-8D1A466236A4}"/>
                </a:ext>
              </a:extLst>
            </p:cNvPr>
            <p:cNvSpPr/>
            <p:nvPr/>
          </p:nvSpPr>
          <p:spPr>
            <a:xfrm>
              <a:off x="-962525" y="2646109"/>
              <a:ext cx="324852" cy="324852"/>
            </a:xfrm>
            <a:prstGeom prst="ellipse">
              <a:avLst/>
            </a:prstGeom>
            <a:solidFill>
              <a:srgbClr val="00668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FB2F561D-3AC9-4F63-9F9A-7908D36C3B46}"/>
                </a:ext>
              </a:extLst>
            </p:cNvPr>
            <p:cNvSpPr txBox="1"/>
            <p:nvPr/>
          </p:nvSpPr>
          <p:spPr>
            <a:xfrm>
              <a:off x="-966384" y="2590901"/>
              <a:ext cx="373819" cy="369332"/>
            </a:xfrm>
            <a:prstGeom prst="rect">
              <a:avLst/>
            </a:prstGeom>
            <a:noFill/>
          </p:spPr>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48" name="グループ化 47">
            <a:extLst>
              <a:ext uri="{FF2B5EF4-FFF2-40B4-BE49-F238E27FC236}">
                <a16:creationId xmlns:a16="http://schemas.microsoft.com/office/drawing/2014/main" id="{D04254C4-3E8C-40C8-9A4A-0B85CE143457}"/>
              </a:ext>
            </a:extLst>
          </p:cNvPr>
          <p:cNvGrpSpPr/>
          <p:nvPr/>
        </p:nvGrpSpPr>
        <p:grpSpPr>
          <a:xfrm>
            <a:off x="14782789" y="4105098"/>
            <a:ext cx="373819" cy="369332"/>
            <a:chOff x="-303600" y="1170171"/>
            <a:chExt cx="373819" cy="369332"/>
          </a:xfrm>
        </p:grpSpPr>
        <p:sp>
          <p:nvSpPr>
            <p:cNvPr id="49" name="楕円 48">
              <a:extLst>
                <a:ext uri="{FF2B5EF4-FFF2-40B4-BE49-F238E27FC236}">
                  <a16:creationId xmlns:a16="http://schemas.microsoft.com/office/drawing/2014/main" id="{DA66730A-72C1-447D-897D-5FEB8AE5D846}"/>
                </a:ext>
              </a:extLst>
            </p:cNvPr>
            <p:cNvSpPr/>
            <p:nvPr/>
          </p:nvSpPr>
          <p:spPr>
            <a:xfrm>
              <a:off x="-297798" y="1196804"/>
              <a:ext cx="324852" cy="324852"/>
            </a:xfrm>
            <a:prstGeom prst="ellipse">
              <a:avLst/>
            </a:prstGeom>
            <a:solidFill>
              <a:srgbClr val="00668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EC36CC15-754F-45F5-94CB-BB8CFAC8F4D1}"/>
                </a:ext>
              </a:extLst>
            </p:cNvPr>
            <p:cNvSpPr txBox="1"/>
            <p:nvPr/>
          </p:nvSpPr>
          <p:spPr>
            <a:xfrm>
              <a:off x="-303600" y="1170171"/>
              <a:ext cx="373819" cy="369332"/>
            </a:xfrm>
            <a:prstGeom prst="rect">
              <a:avLst/>
            </a:prstGeom>
            <a:noFill/>
          </p:spPr>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B</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51" name="グループ化 50">
            <a:extLst>
              <a:ext uri="{FF2B5EF4-FFF2-40B4-BE49-F238E27FC236}">
                <a16:creationId xmlns:a16="http://schemas.microsoft.com/office/drawing/2014/main" id="{77811E9E-201C-48D2-A4C2-B6509F6E9323}"/>
              </a:ext>
            </a:extLst>
          </p:cNvPr>
          <p:cNvGrpSpPr/>
          <p:nvPr/>
        </p:nvGrpSpPr>
        <p:grpSpPr>
          <a:xfrm>
            <a:off x="15292089" y="3451940"/>
            <a:ext cx="372203" cy="325399"/>
            <a:chOff x="-927708" y="1761555"/>
            <a:chExt cx="372203" cy="325399"/>
          </a:xfrm>
        </p:grpSpPr>
        <p:sp>
          <p:nvSpPr>
            <p:cNvPr id="52" name="楕円 51">
              <a:extLst>
                <a:ext uri="{FF2B5EF4-FFF2-40B4-BE49-F238E27FC236}">
                  <a16:creationId xmlns:a16="http://schemas.microsoft.com/office/drawing/2014/main" id="{7DBFCE3A-97E3-4C90-ADE8-C8C49DCE912E}"/>
                </a:ext>
              </a:extLst>
            </p:cNvPr>
            <p:cNvSpPr/>
            <p:nvPr/>
          </p:nvSpPr>
          <p:spPr>
            <a:xfrm>
              <a:off x="-927708" y="1815992"/>
              <a:ext cx="270962" cy="270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3" name="object 13">
              <a:extLst>
                <a:ext uri="{FF2B5EF4-FFF2-40B4-BE49-F238E27FC236}">
                  <a16:creationId xmlns:a16="http://schemas.microsoft.com/office/drawing/2014/main" id="{D3F0255A-A4C4-458C-8F89-5242F1251201}"/>
                </a:ext>
              </a:extLst>
            </p:cNvPr>
            <p:cNvSpPr txBox="1"/>
            <p:nvPr/>
          </p:nvSpPr>
          <p:spPr>
            <a:xfrm>
              <a:off x="-915331" y="1761555"/>
              <a:ext cx="359826" cy="319959"/>
            </a:xfrm>
            <a:prstGeom prst="rect">
              <a:avLst/>
            </a:prstGeom>
          </p:spPr>
          <p:txBody>
            <a:bodyPr vert="horz" wrap="square" lIns="0" tIns="12065" rIns="0" bIns="0" rtlCol="0">
              <a:spAutoFit/>
            </a:bodyPr>
            <a:lstStyle/>
            <a:p>
              <a:pPr marL="12700">
                <a:lnSpc>
                  <a:spcPct val="100000"/>
                </a:lnSpc>
                <a:spcBef>
                  <a:spcPts val="95"/>
                </a:spcBef>
              </a:pPr>
              <a:r>
                <a:rPr lang="ja-JP" altLang="en-US" sz="2000" b="1" dirty="0">
                  <a:latin typeface="BIZ UDPゴシック" panose="020B0400000000000000" pitchFamily="50" charset="-128"/>
                  <a:ea typeface="BIZ UDPゴシック" panose="020B0400000000000000" pitchFamily="50" charset="-128"/>
                  <a:cs typeface="Microsoft YaHei UI"/>
                </a:rPr>
                <a:t>②</a:t>
              </a:r>
              <a:endParaRPr sz="2000" b="1" dirty="0">
                <a:latin typeface="BIZ UDPゴシック" panose="020B0400000000000000" pitchFamily="50" charset="-128"/>
                <a:ea typeface="BIZ UDPゴシック" panose="020B0400000000000000" pitchFamily="50" charset="-128"/>
                <a:cs typeface="Microsoft YaHei UI"/>
              </a:endParaRPr>
            </a:p>
          </p:txBody>
        </p:sp>
      </p:grpSp>
      <p:grpSp>
        <p:nvGrpSpPr>
          <p:cNvPr id="54" name="グループ化 53">
            <a:extLst>
              <a:ext uri="{FF2B5EF4-FFF2-40B4-BE49-F238E27FC236}">
                <a16:creationId xmlns:a16="http://schemas.microsoft.com/office/drawing/2014/main" id="{2A7FF6AB-F789-4F52-B447-DDD767E8CE1F}"/>
              </a:ext>
            </a:extLst>
          </p:cNvPr>
          <p:cNvGrpSpPr/>
          <p:nvPr/>
        </p:nvGrpSpPr>
        <p:grpSpPr>
          <a:xfrm>
            <a:off x="15261389" y="1396695"/>
            <a:ext cx="359826" cy="319959"/>
            <a:chOff x="-976380" y="1897879"/>
            <a:chExt cx="359826" cy="319959"/>
          </a:xfrm>
        </p:grpSpPr>
        <p:sp>
          <p:nvSpPr>
            <p:cNvPr id="55" name="楕円 54">
              <a:extLst>
                <a:ext uri="{FF2B5EF4-FFF2-40B4-BE49-F238E27FC236}">
                  <a16:creationId xmlns:a16="http://schemas.microsoft.com/office/drawing/2014/main" id="{D608C3F3-C579-4B0C-BF13-DD76A60AC1CB}"/>
                </a:ext>
              </a:extLst>
            </p:cNvPr>
            <p:cNvSpPr/>
            <p:nvPr/>
          </p:nvSpPr>
          <p:spPr>
            <a:xfrm>
              <a:off x="-962525" y="1933022"/>
              <a:ext cx="270962" cy="270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6" name="object 13">
              <a:extLst>
                <a:ext uri="{FF2B5EF4-FFF2-40B4-BE49-F238E27FC236}">
                  <a16:creationId xmlns:a16="http://schemas.microsoft.com/office/drawing/2014/main" id="{94440583-DCC0-4B73-B299-E1413C01AAD0}"/>
                </a:ext>
              </a:extLst>
            </p:cNvPr>
            <p:cNvSpPr txBox="1"/>
            <p:nvPr/>
          </p:nvSpPr>
          <p:spPr>
            <a:xfrm>
              <a:off x="-976380" y="1897879"/>
              <a:ext cx="359826" cy="319959"/>
            </a:xfrm>
            <a:prstGeom prst="rect">
              <a:avLst/>
            </a:prstGeom>
          </p:spPr>
          <p:txBody>
            <a:bodyPr vert="horz" wrap="square" lIns="0" tIns="12065" rIns="0" bIns="0" rtlCol="0">
              <a:spAutoFit/>
            </a:bodyPr>
            <a:lstStyle/>
            <a:p>
              <a:pPr marL="12700">
                <a:lnSpc>
                  <a:spcPct val="100000"/>
                </a:lnSpc>
                <a:spcBef>
                  <a:spcPts val="95"/>
                </a:spcBef>
              </a:pPr>
              <a:r>
                <a:rPr lang="ja-JP" altLang="en-US" sz="2000" b="1" dirty="0">
                  <a:latin typeface="BIZ UDPゴシック" panose="020B0400000000000000" pitchFamily="50" charset="-128"/>
                  <a:ea typeface="BIZ UDPゴシック" panose="020B0400000000000000" pitchFamily="50" charset="-128"/>
                  <a:cs typeface="Microsoft YaHei UI"/>
                </a:rPr>
                <a:t>①</a:t>
              </a:r>
              <a:endParaRPr sz="2000" b="1" dirty="0">
                <a:latin typeface="BIZ UDPゴシック" panose="020B0400000000000000" pitchFamily="50" charset="-128"/>
                <a:ea typeface="BIZ UDPゴシック" panose="020B0400000000000000" pitchFamily="50" charset="-128"/>
                <a:cs typeface="Microsoft YaHei UI"/>
              </a:endParaRPr>
            </a:p>
          </p:txBody>
        </p:sp>
      </p:grpSp>
      <p:grpSp>
        <p:nvGrpSpPr>
          <p:cNvPr id="57" name="グループ化 56">
            <a:extLst>
              <a:ext uri="{FF2B5EF4-FFF2-40B4-BE49-F238E27FC236}">
                <a16:creationId xmlns:a16="http://schemas.microsoft.com/office/drawing/2014/main" id="{3F207766-C235-4ED7-8A63-988026DF7ECD}"/>
              </a:ext>
            </a:extLst>
          </p:cNvPr>
          <p:cNvGrpSpPr/>
          <p:nvPr/>
        </p:nvGrpSpPr>
        <p:grpSpPr>
          <a:xfrm>
            <a:off x="12258348" y="3222124"/>
            <a:ext cx="359826" cy="319959"/>
            <a:chOff x="-969006" y="1890505"/>
            <a:chExt cx="359826" cy="319959"/>
          </a:xfrm>
        </p:grpSpPr>
        <p:sp>
          <p:nvSpPr>
            <p:cNvPr id="58" name="楕円 57">
              <a:extLst>
                <a:ext uri="{FF2B5EF4-FFF2-40B4-BE49-F238E27FC236}">
                  <a16:creationId xmlns:a16="http://schemas.microsoft.com/office/drawing/2014/main" id="{D0CE203A-BFCA-45F3-9484-9A367361F50D}"/>
                </a:ext>
              </a:extLst>
            </p:cNvPr>
            <p:cNvSpPr/>
            <p:nvPr/>
          </p:nvSpPr>
          <p:spPr>
            <a:xfrm>
              <a:off x="-962525" y="1933022"/>
              <a:ext cx="270962" cy="270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9" name="object 13">
              <a:extLst>
                <a:ext uri="{FF2B5EF4-FFF2-40B4-BE49-F238E27FC236}">
                  <a16:creationId xmlns:a16="http://schemas.microsoft.com/office/drawing/2014/main" id="{22473260-98EF-470B-9D4C-8ECC328900A2}"/>
                </a:ext>
              </a:extLst>
            </p:cNvPr>
            <p:cNvSpPr txBox="1"/>
            <p:nvPr/>
          </p:nvSpPr>
          <p:spPr>
            <a:xfrm>
              <a:off x="-969006" y="1890505"/>
              <a:ext cx="359826" cy="319959"/>
            </a:xfrm>
            <a:prstGeom prst="rect">
              <a:avLst/>
            </a:prstGeom>
          </p:spPr>
          <p:txBody>
            <a:bodyPr vert="horz" wrap="square" lIns="0" tIns="12065" rIns="0" bIns="0" rtlCol="0">
              <a:spAutoFit/>
            </a:bodyPr>
            <a:lstStyle/>
            <a:p>
              <a:pPr marL="12700">
                <a:lnSpc>
                  <a:spcPct val="100000"/>
                </a:lnSpc>
                <a:spcBef>
                  <a:spcPts val="95"/>
                </a:spcBef>
              </a:pPr>
              <a:r>
                <a:rPr lang="ja-JP" altLang="en-US" sz="2000" b="1" dirty="0">
                  <a:latin typeface="BIZ UDPゴシック" panose="020B0400000000000000" pitchFamily="50" charset="-128"/>
                  <a:ea typeface="BIZ UDPゴシック" panose="020B0400000000000000" pitchFamily="50" charset="-128"/>
                  <a:cs typeface="Microsoft YaHei UI"/>
                </a:rPr>
                <a:t>③</a:t>
              </a:r>
              <a:endParaRPr sz="2000" b="1" dirty="0">
                <a:latin typeface="BIZ UDPゴシック" panose="020B0400000000000000" pitchFamily="50" charset="-128"/>
                <a:ea typeface="BIZ UDPゴシック" panose="020B0400000000000000" pitchFamily="50" charset="-128"/>
                <a:cs typeface="Microsoft YaHei UI"/>
              </a:endParaRPr>
            </a:p>
          </p:txBody>
        </p:sp>
      </p:grpSp>
      <p:grpSp>
        <p:nvGrpSpPr>
          <p:cNvPr id="60" name="グループ化 59">
            <a:extLst>
              <a:ext uri="{FF2B5EF4-FFF2-40B4-BE49-F238E27FC236}">
                <a16:creationId xmlns:a16="http://schemas.microsoft.com/office/drawing/2014/main" id="{77CA1341-963D-4B40-9B61-67D02D4BA56D}"/>
              </a:ext>
            </a:extLst>
          </p:cNvPr>
          <p:cNvGrpSpPr/>
          <p:nvPr/>
        </p:nvGrpSpPr>
        <p:grpSpPr>
          <a:xfrm>
            <a:off x="14660964" y="2360776"/>
            <a:ext cx="359826" cy="320791"/>
            <a:chOff x="-725834" y="4250497"/>
            <a:chExt cx="359826" cy="320791"/>
          </a:xfrm>
        </p:grpSpPr>
        <p:sp>
          <p:nvSpPr>
            <p:cNvPr id="61" name="楕円 60">
              <a:extLst>
                <a:ext uri="{FF2B5EF4-FFF2-40B4-BE49-F238E27FC236}">
                  <a16:creationId xmlns:a16="http://schemas.microsoft.com/office/drawing/2014/main" id="{0C5E767A-CFE7-4249-A3D8-9B38A8AF4E46}"/>
                </a:ext>
              </a:extLst>
            </p:cNvPr>
            <p:cNvSpPr/>
            <p:nvPr/>
          </p:nvSpPr>
          <p:spPr>
            <a:xfrm>
              <a:off x="-665882" y="4300326"/>
              <a:ext cx="270962" cy="270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2" name="object 13">
              <a:extLst>
                <a:ext uri="{FF2B5EF4-FFF2-40B4-BE49-F238E27FC236}">
                  <a16:creationId xmlns:a16="http://schemas.microsoft.com/office/drawing/2014/main" id="{58E33452-660F-48A5-91BE-0D5C9F41F39B}"/>
                </a:ext>
              </a:extLst>
            </p:cNvPr>
            <p:cNvSpPr txBox="1"/>
            <p:nvPr/>
          </p:nvSpPr>
          <p:spPr>
            <a:xfrm>
              <a:off x="-725834" y="4250497"/>
              <a:ext cx="359826" cy="319959"/>
            </a:xfrm>
            <a:prstGeom prst="rect">
              <a:avLst/>
            </a:prstGeom>
          </p:spPr>
          <p:txBody>
            <a:bodyPr vert="horz" wrap="square" lIns="0" tIns="12065" rIns="0" bIns="0" rtlCol="0">
              <a:spAutoFit/>
            </a:bodyPr>
            <a:lstStyle/>
            <a:p>
              <a:pPr marL="12700" algn="ctr">
                <a:lnSpc>
                  <a:spcPct val="100000"/>
                </a:lnSpc>
                <a:spcBef>
                  <a:spcPts val="95"/>
                </a:spcBef>
              </a:pPr>
              <a:r>
                <a:rPr lang="ja-JP" altLang="en-US" sz="2000" b="1" spc="-5" dirty="0">
                  <a:solidFill>
                    <a:srgbClr val="FF0000"/>
                  </a:solidFill>
                  <a:latin typeface="BIZ UDPゴシック" panose="020B0400000000000000" pitchFamily="50" charset="-128"/>
                  <a:ea typeface="BIZ UDPゴシック" panose="020B0400000000000000" pitchFamily="50" charset="-128"/>
                  <a:cs typeface="Microsoft YaHei UI"/>
                </a:rPr>
                <a:t>❶</a:t>
              </a:r>
              <a:r>
                <a:rPr lang="en-US" altLang="ja-JP" sz="2000" b="1" spc="-5" dirty="0">
                  <a:solidFill>
                    <a:srgbClr val="FF0000"/>
                  </a:solidFill>
                  <a:latin typeface="BIZ UDPゴシック" panose="020B0400000000000000" pitchFamily="50" charset="-128"/>
                  <a:ea typeface="BIZ UDPゴシック" panose="020B0400000000000000" pitchFamily="50" charset="-128"/>
                  <a:cs typeface="Microsoft YaHei UI"/>
                </a:rPr>
                <a:t>  </a:t>
              </a:r>
              <a:endParaRPr sz="2000" dirty="0">
                <a:latin typeface="BIZ UDPゴシック" panose="020B0400000000000000" pitchFamily="50" charset="-128"/>
                <a:ea typeface="BIZ UDPゴシック" panose="020B0400000000000000" pitchFamily="50" charset="-128"/>
                <a:cs typeface="Microsoft YaHei UI"/>
              </a:endParaRPr>
            </a:p>
          </p:txBody>
        </p:sp>
      </p:grpSp>
      <p:grpSp>
        <p:nvGrpSpPr>
          <p:cNvPr id="63" name="グループ化 62">
            <a:extLst>
              <a:ext uri="{FF2B5EF4-FFF2-40B4-BE49-F238E27FC236}">
                <a16:creationId xmlns:a16="http://schemas.microsoft.com/office/drawing/2014/main" id="{57FCF8DB-0432-43E9-94BD-B34A5582B950}"/>
              </a:ext>
            </a:extLst>
          </p:cNvPr>
          <p:cNvGrpSpPr/>
          <p:nvPr/>
        </p:nvGrpSpPr>
        <p:grpSpPr>
          <a:xfrm>
            <a:off x="15104251" y="4010203"/>
            <a:ext cx="359826" cy="319959"/>
            <a:chOff x="-579491" y="4222594"/>
            <a:chExt cx="359826" cy="319959"/>
          </a:xfrm>
        </p:grpSpPr>
        <p:sp>
          <p:nvSpPr>
            <p:cNvPr id="64" name="楕円 63">
              <a:extLst>
                <a:ext uri="{FF2B5EF4-FFF2-40B4-BE49-F238E27FC236}">
                  <a16:creationId xmlns:a16="http://schemas.microsoft.com/office/drawing/2014/main" id="{B8E2154A-3B9C-480D-BEB3-9E2C4D43A94B}"/>
                </a:ext>
              </a:extLst>
            </p:cNvPr>
            <p:cNvSpPr/>
            <p:nvPr/>
          </p:nvSpPr>
          <p:spPr>
            <a:xfrm>
              <a:off x="-527134" y="4271591"/>
              <a:ext cx="270962" cy="270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5" name="object 13">
              <a:extLst>
                <a:ext uri="{FF2B5EF4-FFF2-40B4-BE49-F238E27FC236}">
                  <a16:creationId xmlns:a16="http://schemas.microsoft.com/office/drawing/2014/main" id="{159838EA-5CBF-4E67-8210-B69871C849E0}"/>
                </a:ext>
              </a:extLst>
            </p:cNvPr>
            <p:cNvSpPr txBox="1"/>
            <p:nvPr/>
          </p:nvSpPr>
          <p:spPr>
            <a:xfrm>
              <a:off x="-579491" y="4222594"/>
              <a:ext cx="359826" cy="319959"/>
            </a:xfrm>
            <a:prstGeom prst="rect">
              <a:avLst/>
            </a:prstGeom>
          </p:spPr>
          <p:txBody>
            <a:bodyPr vert="horz" wrap="square" lIns="0" tIns="12065" rIns="0" bIns="0" rtlCol="0">
              <a:spAutoFit/>
            </a:bodyPr>
            <a:lstStyle/>
            <a:p>
              <a:pPr marL="12700" algn="ctr">
                <a:lnSpc>
                  <a:spcPct val="100000"/>
                </a:lnSpc>
                <a:spcBef>
                  <a:spcPts val="95"/>
                </a:spcBef>
              </a:pPr>
              <a:r>
                <a:rPr lang="ja-JP" altLang="en-US" sz="2000" b="1" spc="-5" dirty="0">
                  <a:solidFill>
                    <a:srgbClr val="FF0000"/>
                  </a:solidFill>
                  <a:latin typeface="BIZ UDPゴシック" panose="020B0400000000000000" pitchFamily="50" charset="-128"/>
                  <a:ea typeface="BIZ UDPゴシック" panose="020B0400000000000000" pitchFamily="50" charset="-128"/>
                  <a:cs typeface="Microsoft YaHei UI"/>
                </a:rPr>
                <a:t>❷</a:t>
              </a:r>
              <a:r>
                <a:rPr lang="en-US" altLang="ja-JP" sz="2000" b="1" spc="-5" dirty="0">
                  <a:solidFill>
                    <a:srgbClr val="FF0000"/>
                  </a:solidFill>
                  <a:latin typeface="BIZ UDPゴシック" panose="020B0400000000000000" pitchFamily="50" charset="-128"/>
                  <a:ea typeface="BIZ UDPゴシック" panose="020B0400000000000000" pitchFamily="50" charset="-128"/>
                  <a:cs typeface="Microsoft YaHei UI"/>
                </a:rPr>
                <a:t>  </a:t>
              </a:r>
              <a:endParaRPr sz="2000" dirty="0">
                <a:latin typeface="BIZ UDPゴシック" panose="020B0400000000000000" pitchFamily="50" charset="-128"/>
                <a:ea typeface="BIZ UDPゴシック" panose="020B0400000000000000" pitchFamily="50" charset="-128"/>
                <a:cs typeface="Microsoft YaHei UI"/>
              </a:endParaRPr>
            </a:p>
          </p:txBody>
        </p:sp>
      </p:grpSp>
      <p:sp>
        <p:nvSpPr>
          <p:cNvPr id="66" name="テキスト ボックス 65">
            <a:extLst>
              <a:ext uri="{FF2B5EF4-FFF2-40B4-BE49-F238E27FC236}">
                <a16:creationId xmlns:a16="http://schemas.microsoft.com/office/drawing/2014/main" id="{C9FDD7FD-B724-44E0-BB44-0054C003E56C}"/>
              </a:ext>
            </a:extLst>
          </p:cNvPr>
          <p:cNvSpPr txBox="1"/>
          <p:nvPr/>
        </p:nvSpPr>
        <p:spPr>
          <a:xfrm>
            <a:off x="15412620" y="271189"/>
            <a:ext cx="612668" cy="246221"/>
          </a:xfrm>
          <a:prstGeom prst="rect">
            <a:avLst/>
          </a:prstGeom>
          <a:noFill/>
        </p:spPr>
        <p:txBody>
          <a:bodyPr wrap="none" rtlCol="0">
            <a:spAutoFit/>
          </a:bodyPr>
          <a:lstStyle/>
          <a:p>
            <a:r>
              <a:rPr kumimoji="1" lang="ja-JP" altLang="en-US" sz="1000" b="1" dirty="0">
                <a:solidFill>
                  <a:srgbClr val="0070C0"/>
                </a:solidFill>
                <a:latin typeface="BIZ UDPゴシック" panose="020B0400000000000000" pitchFamily="50" charset="-128"/>
                <a:ea typeface="BIZ UDPゴシック" panose="020B0400000000000000" pitchFamily="50" charset="-128"/>
              </a:rPr>
              <a:t>至 神戸</a:t>
            </a:r>
          </a:p>
        </p:txBody>
      </p:sp>
      <p:sp>
        <p:nvSpPr>
          <p:cNvPr id="67" name="テキスト ボックス 66">
            <a:extLst>
              <a:ext uri="{FF2B5EF4-FFF2-40B4-BE49-F238E27FC236}">
                <a16:creationId xmlns:a16="http://schemas.microsoft.com/office/drawing/2014/main" id="{18C152D7-792F-4FDA-8781-3247C7E41114}"/>
              </a:ext>
            </a:extLst>
          </p:cNvPr>
          <p:cNvSpPr txBox="1"/>
          <p:nvPr/>
        </p:nvSpPr>
        <p:spPr>
          <a:xfrm>
            <a:off x="12115266" y="267990"/>
            <a:ext cx="612668" cy="246221"/>
          </a:xfrm>
          <a:prstGeom prst="rect">
            <a:avLst/>
          </a:prstGeom>
          <a:noFill/>
        </p:spPr>
        <p:txBody>
          <a:bodyPr wrap="none" rtlCol="0">
            <a:spAutoFit/>
          </a:bodyPr>
          <a:lstStyle/>
          <a:p>
            <a:r>
              <a:rPr kumimoji="1" lang="ja-JP" altLang="en-US" sz="1000" b="1" dirty="0">
                <a:solidFill>
                  <a:srgbClr val="0070C0"/>
                </a:solidFill>
                <a:latin typeface="BIZ UDPゴシック" panose="020B0400000000000000" pitchFamily="50" charset="-128"/>
                <a:ea typeface="BIZ UDPゴシック" panose="020B0400000000000000" pitchFamily="50" charset="-128"/>
              </a:rPr>
              <a:t>至 岡山</a:t>
            </a:r>
          </a:p>
        </p:txBody>
      </p:sp>
      <p:sp>
        <p:nvSpPr>
          <p:cNvPr id="68" name="テキスト ボックス 67">
            <a:extLst>
              <a:ext uri="{FF2B5EF4-FFF2-40B4-BE49-F238E27FC236}">
                <a16:creationId xmlns:a16="http://schemas.microsoft.com/office/drawing/2014/main" id="{EB535DCD-830E-4F47-997E-E01BB770ED1D}"/>
              </a:ext>
            </a:extLst>
          </p:cNvPr>
          <p:cNvSpPr txBox="1"/>
          <p:nvPr/>
        </p:nvSpPr>
        <p:spPr>
          <a:xfrm>
            <a:off x="16221221" y="413046"/>
            <a:ext cx="533089" cy="175950"/>
          </a:xfrm>
          <a:prstGeom prst="rect">
            <a:avLst/>
          </a:prstGeom>
          <a:solidFill>
            <a:srgbClr val="283991"/>
          </a:solidFill>
        </p:spPr>
        <p:txBody>
          <a:bodyPr wrap="none" lIns="0" tIns="0" rIns="0" bIns="0" rtlCol="0" anchor="ctr" anchorCtr="0">
            <a:noAutofit/>
          </a:bodyP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伊丹空港</a:t>
            </a:r>
          </a:p>
        </p:txBody>
      </p:sp>
      <p:sp>
        <p:nvSpPr>
          <p:cNvPr id="69" name="テキスト ボックス 68">
            <a:extLst>
              <a:ext uri="{FF2B5EF4-FFF2-40B4-BE49-F238E27FC236}">
                <a16:creationId xmlns:a16="http://schemas.microsoft.com/office/drawing/2014/main" id="{788897FC-6901-471F-B277-FB77550F9A4E}"/>
              </a:ext>
            </a:extLst>
          </p:cNvPr>
          <p:cNvSpPr txBox="1"/>
          <p:nvPr/>
        </p:nvSpPr>
        <p:spPr>
          <a:xfrm>
            <a:off x="15798452" y="647302"/>
            <a:ext cx="533089" cy="175950"/>
          </a:xfrm>
          <a:prstGeom prst="rect">
            <a:avLst/>
          </a:prstGeom>
          <a:solidFill>
            <a:srgbClr val="283991"/>
          </a:solidFill>
        </p:spPr>
        <p:txBody>
          <a:bodyPr wrap="none" lIns="0" tIns="0" rIns="0" bIns="0" rtlCol="0" anchor="ctr" anchorCtr="0">
            <a:noAutofit/>
          </a:bodyP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神戸空港</a:t>
            </a:r>
          </a:p>
        </p:txBody>
      </p:sp>
      <p:cxnSp>
        <p:nvCxnSpPr>
          <p:cNvPr id="70" name="直線矢印コネクタ 69">
            <a:extLst>
              <a:ext uri="{FF2B5EF4-FFF2-40B4-BE49-F238E27FC236}">
                <a16:creationId xmlns:a16="http://schemas.microsoft.com/office/drawing/2014/main" id="{2CBE93EF-8469-43BF-B68F-592739C639A2}"/>
              </a:ext>
            </a:extLst>
          </p:cNvPr>
          <p:cNvCxnSpPr>
            <a:cxnSpLocks/>
            <a:stCxn id="69" idx="0"/>
          </p:cNvCxnSpPr>
          <p:nvPr/>
        </p:nvCxnSpPr>
        <p:spPr>
          <a:xfrm flipV="1">
            <a:off x="16064997" y="279663"/>
            <a:ext cx="30901" cy="367639"/>
          </a:xfrm>
          <a:prstGeom prst="straightConnector1">
            <a:avLst/>
          </a:prstGeom>
          <a:ln w="190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38931719-460F-4BE8-8D4A-98FDAD97DF26}"/>
              </a:ext>
            </a:extLst>
          </p:cNvPr>
          <p:cNvCxnSpPr>
            <a:cxnSpLocks/>
            <a:stCxn id="68" idx="0"/>
          </p:cNvCxnSpPr>
          <p:nvPr/>
        </p:nvCxnSpPr>
        <p:spPr>
          <a:xfrm flipH="1" flipV="1">
            <a:off x="16487765" y="231932"/>
            <a:ext cx="1" cy="181114"/>
          </a:xfrm>
          <a:prstGeom prst="straightConnector1">
            <a:avLst/>
          </a:prstGeom>
          <a:ln w="190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C77E5FCD-19BD-4940-B7C1-20A1A2722E1B}"/>
              </a:ext>
            </a:extLst>
          </p:cNvPr>
          <p:cNvSpPr/>
          <p:nvPr/>
        </p:nvSpPr>
        <p:spPr>
          <a:xfrm>
            <a:off x="16436472" y="1556675"/>
            <a:ext cx="246401" cy="480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C9E4ABBD-D0BD-4A32-91D9-F85BD2FD37DB}"/>
              </a:ext>
            </a:extLst>
          </p:cNvPr>
          <p:cNvSpPr txBox="1"/>
          <p:nvPr/>
        </p:nvSpPr>
        <p:spPr>
          <a:xfrm>
            <a:off x="16025288" y="1452701"/>
            <a:ext cx="533089" cy="311315"/>
          </a:xfrm>
          <a:prstGeom prst="rect">
            <a:avLst/>
          </a:prstGeom>
          <a:solidFill>
            <a:srgbClr val="283991"/>
          </a:solidFill>
        </p:spPr>
        <p:txBody>
          <a:bodyPr wrap="none" lIns="0" tIns="0" rIns="0" bIns="0" rtlCol="0" anchor="ctr" anchorCtr="0">
            <a:noAutofit/>
          </a:bodyP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関西国際</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空港</a:t>
            </a:r>
          </a:p>
        </p:txBody>
      </p:sp>
      <p:cxnSp>
        <p:nvCxnSpPr>
          <p:cNvPr id="74" name="直線矢印コネクタ 73">
            <a:extLst>
              <a:ext uri="{FF2B5EF4-FFF2-40B4-BE49-F238E27FC236}">
                <a16:creationId xmlns:a16="http://schemas.microsoft.com/office/drawing/2014/main" id="{E527610F-6E1E-4A2A-A44F-35427FA48379}"/>
              </a:ext>
            </a:extLst>
          </p:cNvPr>
          <p:cNvCxnSpPr>
            <a:cxnSpLocks/>
            <a:stCxn id="73" idx="3"/>
          </p:cNvCxnSpPr>
          <p:nvPr/>
        </p:nvCxnSpPr>
        <p:spPr>
          <a:xfrm>
            <a:off x="16558377" y="1608359"/>
            <a:ext cx="226902" cy="0"/>
          </a:xfrm>
          <a:prstGeom prst="straightConnector1">
            <a:avLst/>
          </a:prstGeom>
          <a:ln w="190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8876982E-A0F9-44BA-AB7B-15E7E91A7C04}"/>
              </a:ext>
            </a:extLst>
          </p:cNvPr>
          <p:cNvSpPr txBox="1"/>
          <p:nvPr/>
        </p:nvSpPr>
        <p:spPr>
          <a:xfrm>
            <a:off x="15961014" y="4926550"/>
            <a:ext cx="824265" cy="369332"/>
          </a:xfrm>
          <a:prstGeom prst="rect">
            <a:avLst/>
          </a:prstGeom>
          <a:noFill/>
        </p:spPr>
        <p:txBody>
          <a:bodyPr wrap="non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オーシャン</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東九フェリー</a:t>
            </a:r>
          </a:p>
        </p:txBody>
      </p:sp>
      <p:sp>
        <p:nvSpPr>
          <p:cNvPr id="76" name="テキスト ボックス 75">
            <a:extLst>
              <a:ext uri="{FF2B5EF4-FFF2-40B4-BE49-F238E27FC236}">
                <a16:creationId xmlns:a16="http://schemas.microsoft.com/office/drawing/2014/main" id="{22EEDF38-328F-4C92-BAC5-BBD47E814CA0}"/>
              </a:ext>
            </a:extLst>
          </p:cNvPr>
          <p:cNvSpPr txBox="1"/>
          <p:nvPr/>
        </p:nvSpPr>
        <p:spPr>
          <a:xfrm>
            <a:off x="14787875" y="5971560"/>
            <a:ext cx="992579" cy="230832"/>
          </a:xfrm>
          <a:prstGeom prst="rect">
            <a:avLst/>
          </a:prstGeom>
          <a:noFill/>
        </p:spPr>
        <p:txBody>
          <a:bodyPr wrap="none" rtlCol="0">
            <a:spAutoFit/>
          </a:bodyPr>
          <a:lstStyle/>
          <a:p>
            <a:r>
              <a:rPr kumimoji="1" lang="ja-JP" altLang="en-US" sz="900" b="1" dirty="0">
                <a:solidFill>
                  <a:srgbClr val="0070C0"/>
                </a:solidFill>
                <a:latin typeface="BIZ UDPゴシック" panose="020B0400000000000000" pitchFamily="50" charset="-128"/>
                <a:ea typeface="BIZ UDPゴシック" panose="020B0400000000000000" pitchFamily="50" charset="-128"/>
              </a:rPr>
              <a:t>北九州（新門司）</a:t>
            </a:r>
          </a:p>
        </p:txBody>
      </p:sp>
      <p:sp>
        <p:nvSpPr>
          <p:cNvPr id="77" name="テキスト ボックス 76">
            <a:extLst>
              <a:ext uri="{FF2B5EF4-FFF2-40B4-BE49-F238E27FC236}">
                <a16:creationId xmlns:a16="http://schemas.microsoft.com/office/drawing/2014/main" id="{01B7F32E-ACED-41D3-826E-8E34402E153C}"/>
              </a:ext>
            </a:extLst>
          </p:cNvPr>
          <p:cNvSpPr txBox="1"/>
          <p:nvPr/>
        </p:nvSpPr>
        <p:spPr>
          <a:xfrm>
            <a:off x="15957804" y="4529639"/>
            <a:ext cx="896386" cy="230832"/>
          </a:xfrm>
          <a:prstGeom prst="rect">
            <a:avLst/>
          </a:prstGeom>
          <a:noFill/>
        </p:spPr>
        <p:txBody>
          <a:bodyPr wrap="square" rtlCol="0">
            <a:spAutoFit/>
          </a:bodyPr>
          <a:lstStyle/>
          <a:p>
            <a:pPr algn="r"/>
            <a:r>
              <a:rPr kumimoji="1" lang="ja-JP" altLang="en-US" sz="900" b="1" dirty="0">
                <a:solidFill>
                  <a:srgbClr val="0070C0"/>
                </a:solidFill>
                <a:latin typeface="BIZ UDPゴシック" panose="020B0400000000000000" pitchFamily="50" charset="-128"/>
                <a:ea typeface="BIZ UDPゴシック" panose="020B0400000000000000" pitchFamily="50" charset="-128"/>
              </a:rPr>
              <a:t>東京（青梅）</a:t>
            </a:r>
          </a:p>
        </p:txBody>
      </p:sp>
      <p:grpSp>
        <p:nvGrpSpPr>
          <p:cNvPr id="78" name="グループ化 77">
            <a:extLst>
              <a:ext uri="{FF2B5EF4-FFF2-40B4-BE49-F238E27FC236}">
                <a16:creationId xmlns:a16="http://schemas.microsoft.com/office/drawing/2014/main" id="{97211B34-1B1C-41D6-BCFF-8D563CE9DAA7}"/>
              </a:ext>
            </a:extLst>
          </p:cNvPr>
          <p:cNvGrpSpPr/>
          <p:nvPr/>
        </p:nvGrpSpPr>
        <p:grpSpPr>
          <a:xfrm>
            <a:off x="11852291" y="2225815"/>
            <a:ext cx="359826" cy="319959"/>
            <a:chOff x="-579491" y="4222594"/>
            <a:chExt cx="359826" cy="319959"/>
          </a:xfrm>
        </p:grpSpPr>
        <p:sp>
          <p:nvSpPr>
            <p:cNvPr id="79" name="楕円 78">
              <a:extLst>
                <a:ext uri="{FF2B5EF4-FFF2-40B4-BE49-F238E27FC236}">
                  <a16:creationId xmlns:a16="http://schemas.microsoft.com/office/drawing/2014/main" id="{B1AADC74-F4ED-4C67-8FF9-3EB926A02E23}"/>
                </a:ext>
              </a:extLst>
            </p:cNvPr>
            <p:cNvSpPr/>
            <p:nvPr/>
          </p:nvSpPr>
          <p:spPr>
            <a:xfrm>
              <a:off x="-527134" y="4271591"/>
              <a:ext cx="270962" cy="2709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0" name="object 13">
              <a:extLst>
                <a:ext uri="{FF2B5EF4-FFF2-40B4-BE49-F238E27FC236}">
                  <a16:creationId xmlns:a16="http://schemas.microsoft.com/office/drawing/2014/main" id="{DCBE91FD-63B8-4ABF-8C7D-8357CFB03CDA}"/>
                </a:ext>
              </a:extLst>
            </p:cNvPr>
            <p:cNvSpPr txBox="1"/>
            <p:nvPr/>
          </p:nvSpPr>
          <p:spPr>
            <a:xfrm>
              <a:off x="-579491" y="4222594"/>
              <a:ext cx="359826" cy="319959"/>
            </a:xfrm>
            <a:prstGeom prst="rect">
              <a:avLst/>
            </a:prstGeom>
          </p:spPr>
          <p:txBody>
            <a:bodyPr vert="horz" wrap="square" lIns="0" tIns="12065" rIns="0" bIns="0" rtlCol="0">
              <a:spAutoFit/>
            </a:bodyPr>
            <a:lstStyle/>
            <a:p>
              <a:pPr marL="12700" algn="ctr">
                <a:lnSpc>
                  <a:spcPct val="100000"/>
                </a:lnSpc>
                <a:spcBef>
                  <a:spcPts val="95"/>
                </a:spcBef>
              </a:pPr>
              <a:r>
                <a:rPr lang="ja-JP" altLang="en-US" sz="2000" b="1" spc="-5" dirty="0">
                  <a:solidFill>
                    <a:srgbClr val="FF0000"/>
                  </a:solidFill>
                  <a:latin typeface="BIZ UDPゴシック" panose="020B0400000000000000" pitchFamily="50" charset="-128"/>
                  <a:ea typeface="BIZ UDPゴシック" panose="020B0400000000000000" pitchFamily="50" charset="-128"/>
                  <a:cs typeface="Microsoft YaHei UI"/>
                </a:rPr>
                <a:t>❸</a:t>
              </a:r>
              <a:r>
                <a:rPr lang="en-US" altLang="ja-JP" sz="2000" b="1" spc="-5" dirty="0">
                  <a:solidFill>
                    <a:srgbClr val="FF0000"/>
                  </a:solidFill>
                  <a:latin typeface="BIZ UDPゴシック" panose="020B0400000000000000" pitchFamily="50" charset="-128"/>
                  <a:ea typeface="BIZ UDPゴシック" panose="020B0400000000000000" pitchFamily="50" charset="-128"/>
                  <a:cs typeface="Microsoft YaHei UI"/>
                </a:rPr>
                <a:t>  </a:t>
              </a:r>
              <a:endParaRPr sz="2000" dirty="0">
                <a:latin typeface="BIZ UDPゴシック" panose="020B0400000000000000" pitchFamily="50" charset="-128"/>
                <a:ea typeface="BIZ UDPゴシック" panose="020B0400000000000000" pitchFamily="50" charset="-128"/>
                <a:cs typeface="Microsoft YaHei UI"/>
              </a:endParaRPr>
            </a:p>
          </p:txBody>
        </p:sp>
      </p:grpSp>
      <p:sp>
        <p:nvSpPr>
          <p:cNvPr id="81" name="テキスト ボックス 80">
            <a:extLst>
              <a:ext uri="{FF2B5EF4-FFF2-40B4-BE49-F238E27FC236}">
                <a16:creationId xmlns:a16="http://schemas.microsoft.com/office/drawing/2014/main" id="{E337C483-D7DA-43FD-8602-8E6D3780DC90}"/>
              </a:ext>
            </a:extLst>
          </p:cNvPr>
          <p:cNvSpPr txBox="1"/>
          <p:nvPr/>
        </p:nvSpPr>
        <p:spPr>
          <a:xfrm>
            <a:off x="10071053" y="2937139"/>
            <a:ext cx="1203821" cy="584775"/>
          </a:xfrm>
          <a:prstGeom prst="rect">
            <a:avLst/>
          </a:prstGeom>
          <a:solidFill>
            <a:srgbClr val="C00000"/>
          </a:solidFill>
        </p:spPr>
        <p:txBody>
          <a:bodyPr wrap="square" rtlCol="0">
            <a:spAutoFit/>
          </a:bodyPr>
          <a:lstStyle/>
          <a:p>
            <a:pPr algn="ctr"/>
            <a:r>
              <a:rPr kumimoji="1" lang="ja-JP" altLang="en-US" sz="1600" dirty="0">
                <a:solidFill>
                  <a:schemeClr val="bg1"/>
                </a:solidFill>
              </a:rPr>
              <a:t>データ更新</a:t>
            </a:r>
            <a:endParaRPr kumimoji="1" lang="en-US" altLang="ja-JP" sz="1600" dirty="0">
              <a:solidFill>
                <a:schemeClr val="bg1"/>
              </a:solidFill>
            </a:endParaRPr>
          </a:p>
          <a:p>
            <a:pPr algn="ctr"/>
            <a:r>
              <a:rPr kumimoji="1" lang="ja-JP" altLang="en-US" sz="1600" dirty="0">
                <a:solidFill>
                  <a:schemeClr val="bg1"/>
                </a:solidFill>
              </a:rPr>
              <a:t>見せ方変更</a:t>
            </a:r>
          </a:p>
        </p:txBody>
      </p:sp>
      <p:sp>
        <p:nvSpPr>
          <p:cNvPr id="82" name="テキスト ボックス 81">
            <a:extLst>
              <a:ext uri="{FF2B5EF4-FFF2-40B4-BE49-F238E27FC236}">
                <a16:creationId xmlns:a16="http://schemas.microsoft.com/office/drawing/2014/main" id="{3B35BB73-DC6E-4B3C-BA03-A4FBC15AE1D2}"/>
              </a:ext>
            </a:extLst>
          </p:cNvPr>
          <p:cNvSpPr txBox="1"/>
          <p:nvPr/>
        </p:nvSpPr>
        <p:spPr>
          <a:xfrm>
            <a:off x="380324" y="-20370"/>
            <a:ext cx="4406757" cy="338554"/>
          </a:xfrm>
          <a:prstGeom prst="rect">
            <a:avLst/>
          </a:prstGeom>
          <a:noFill/>
        </p:spPr>
        <p:txBody>
          <a:bodyPr wrap="square" rtlCol="0">
            <a:spAutoFit/>
          </a:bodyPr>
          <a:lstStyle/>
          <a:p>
            <a:pPr lvl="0">
              <a:defRPr/>
            </a:pPr>
            <a:r>
              <a:rPr kumimoji="1" lang="ja-JP" altLang="en-US" sz="1600" b="1" dirty="0">
                <a:solidFill>
                  <a:prstClr val="white"/>
                </a:solidFill>
                <a:latin typeface="BIZ UDPゴシック" panose="020B0400000000000000" pitchFamily="50" charset="-128"/>
                <a:ea typeface="BIZ UDPゴシック" panose="020B0400000000000000" pitchFamily="50" charset="-128"/>
              </a:rPr>
              <a:t>探究学習・体験コンテンツのお問い合わせ先</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89" name="object 6">
            <a:extLst>
              <a:ext uri="{FF2B5EF4-FFF2-40B4-BE49-F238E27FC236}">
                <a16:creationId xmlns:a16="http://schemas.microsoft.com/office/drawing/2014/main" id="{0DD7BF94-BE02-4307-9CFB-BC1F08B217D4}"/>
              </a:ext>
            </a:extLst>
          </p:cNvPr>
          <p:cNvPicPr/>
          <p:nvPr/>
        </p:nvPicPr>
        <p:blipFill>
          <a:blip r:embed="rId2" cstate="email">
            <a:extLst>
              <a:ext uri="{28A0092B-C50C-407E-A947-70E740481C1C}">
                <a14:useLocalDpi xmlns:a14="http://schemas.microsoft.com/office/drawing/2010/main"/>
              </a:ext>
            </a:extLst>
          </a:blip>
          <a:stretch>
            <a:fillRect/>
          </a:stretch>
        </p:blipFill>
        <p:spPr>
          <a:xfrm>
            <a:off x="8307140" y="5703459"/>
            <a:ext cx="940811" cy="903345"/>
          </a:xfrm>
          <a:prstGeom prst="rect">
            <a:avLst/>
          </a:prstGeom>
        </p:spPr>
      </p:pic>
      <p:sp>
        <p:nvSpPr>
          <p:cNvPr id="390" name="テキスト ボックス 389">
            <a:extLst>
              <a:ext uri="{FF2B5EF4-FFF2-40B4-BE49-F238E27FC236}">
                <a16:creationId xmlns:a16="http://schemas.microsoft.com/office/drawing/2014/main" id="{CCDC9EBF-AC2D-4D5A-B5CB-FA9BF67A4C5A}"/>
              </a:ext>
            </a:extLst>
          </p:cNvPr>
          <p:cNvSpPr txBox="1"/>
          <p:nvPr/>
        </p:nvSpPr>
        <p:spPr>
          <a:xfrm>
            <a:off x="5736378" y="5550288"/>
            <a:ext cx="2643647"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775-0006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徳島県海部郡牟岐町大字中村字本村</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TEL</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0884-72-2622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FAX</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0884-72-2623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Mail</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t-nishizawa@minamiawa.info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https://shikokunomigishita.jp/</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91" name="図 390">
            <a:extLst>
              <a:ext uri="{FF2B5EF4-FFF2-40B4-BE49-F238E27FC236}">
                <a16:creationId xmlns:a16="http://schemas.microsoft.com/office/drawing/2014/main" id="{0D37624D-25FD-48CA-A1A9-F5F7E8C9F4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9688" y="5185246"/>
            <a:ext cx="1463423" cy="337713"/>
          </a:xfrm>
          <a:prstGeom prst="rect">
            <a:avLst/>
          </a:prstGeom>
        </p:spPr>
      </p:pic>
      <p:sp>
        <p:nvSpPr>
          <p:cNvPr id="392" name="正方形/長方形 391">
            <a:extLst>
              <a:ext uri="{FF2B5EF4-FFF2-40B4-BE49-F238E27FC236}">
                <a16:creationId xmlns:a16="http://schemas.microsoft.com/office/drawing/2014/main" id="{1BE7FEA1-41D2-435E-A440-F6F57BF8EC44}"/>
              </a:ext>
            </a:extLst>
          </p:cNvPr>
          <p:cNvSpPr/>
          <p:nvPr/>
        </p:nvSpPr>
        <p:spPr>
          <a:xfrm>
            <a:off x="7202554" y="5248038"/>
            <a:ext cx="2458282" cy="276999"/>
          </a:xfrm>
          <a:prstGeom prst="rect">
            <a:avLst/>
          </a:prstGeom>
          <a:solidFill>
            <a:srgbClr val="D28755"/>
          </a:solidFill>
        </p:spPr>
        <p:txBody>
          <a:bodyPr wrap="square">
            <a:spAutoFit/>
          </a:bodyPr>
          <a:lstStyle/>
          <a:p>
            <a:pPr lvl="0" algn="ctr">
              <a:defRPr/>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一般社団法人</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 </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みなみ阿波観光局</a:t>
            </a:r>
            <a:endParaRPr kumimoji="1" lang="en-US" altLang="ja-JP" sz="1050" b="1" dirty="0">
              <a:solidFill>
                <a:schemeClr val="bg1"/>
              </a:solidFill>
              <a:latin typeface="Meiryo UI" panose="020B0604030504040204" pitchFamily="50" charset="-128"/>
              <a:ea typeface="Meiryo UI" panose="020B0604030504040204" pitchFamily="50" charset="-128"/>
            </a:endParaRPr>
          </a:p>
        </p:txBody>
      </p:sp>
      <p:pic>
        <p:nvPicPr>
          <p:cNvPr id="394" name="object 5">
            <a:extLst>
              <a:ext uri="{FF2B5EF4-FFF2-40B4-BE49-F238E27FC236}">
                <a16:creationId xmlns:a16="http://schemas.microsoft.com/office/drawing/2014/main" id="{5F27B3FC-7774-429B-ADA0-F7BDE81CEBAE}"/>
              </a:ext>
            </a:extLst>
          </p:cNvPr>
          <p:cNvPicPr/>
          <p:nvPr/>
        </p:nvPicPr>
        <p:blipFill>
          <a:blip r:embed="rId4" cstate="email">
            <a:extLst>
              <a:ext uri="{28A0092B-C50C-407E-A947-70E740481C1C}">
                <a14:useLocalDpi xmlns:a14="http://schemas.microsoft.com/office/drawing/2010/main"/>
              </a:ext>
            </a:extLst>
          </a:blip>
          <a:stretch>
            <a:fillRect/>
          </a:stretch>
        </p:blipFill>
        <p:spPr>
          <a:xfrm>
            <a:off x="8749365" y="1584763"/>
            <a:ext cx="902964" cy="911755"/>
          </a:xfrm>
          <a:prstGeom prst="rect">
            <a:avLst/>
          </a:prstGeom>
        </p:spPr>
      </p:pic>
      <p:sp>
        <p:nvSpPr>
          <p:cNvPr id="395" name="テキスト ボックス 394">
            <a:extLst>
              <a:ext uri="{FF2B5EF4-FFF2-40B4-BE49-F238E27FC236}">
                <a16:creationId xmlns:a16="http://schemas.microsoft.com/office/drawing/2014/main" id="{3EDD7202-FDC5-4ABC-8CCF-C5853FA5CE95}"/>
              </a:ext>
            </a:extLst>
          </p:cNvPr>
          <p:cNvSpPr txBox="1"/>
          <p:nvPr/>
        </p:nvSpPr>
        <p:spPr>
          <a:xfrm>
            <a:off x="6353433" y="678816"/>
            <a:ext cx="3293626"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770-0841</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徳島県徳島市八百屋町</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丁目７徳島センタービル</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階</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TEL</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088-678-2811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FAX</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088-678-2877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Mail</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t-watanabe@east-tokushima.jp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https://www.east-tokushima.jp/</a:t>
            </a:r>
          </a:p>
        </p:txBody>
      </p:sp>
      <p:pic>
        <p:nvPicPr>
          <p:cNvPr id="396" name="図 395">
            <a:extLst>
              <a:ext uri="{FF2B5EF4-FFF2-40B4-BE49-F238E27FC236}">
                <a16:creationId xmlns:a16="http://schemas.microsoft.com/office/drawing/2014/main" id="{C5BDD001-6F32-4B0F-9C1E-E2B5E1F695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99987" y="672853"/>
            <a:ext cx="790497" cy="840079"/>
          </a:xfrm>
          <a:prstGeom prst="rect">
            <a:avLst/>
          </a:prstGeom>
        </p:spPr>
      </p:pic>
      <p:sp>
        <p:nvSpPr>
          <p:cNvPr id="397" name="正方形/長方形 396">
            <a:extLst>
              <a:ext uri="{FF2B5EF4-FFF2-40B4-BE49-F238E27FC236}">
                <a16:creationId xmlns:a16="http://schemas.microsoft.com/office/drawing/2014/main" id="{638104C6-1BB8-469E-90DC-CBB262F06DB4}"/>
              </a:ext>
            </a:extLst>
          </p:cNvPr>
          <p:cNvSpPr/>
          <p:nvPr/>
        </p:nvSpPr>
        <p:spPr>
          <a:xfrm>
            <a:off x="5602394" y="385890"/>
            <a:ext cx="3331247" cy="276999"/>
          </a:xfrm>
          <a:prstGeom prst="rect">
            <a:avLst/>
          </a:prstGeom>
          <a:solidFill>
            <a:srgbClr val="6F9AC0"/>
          </a:solidFill>
        </p:spPr>
        <p:txBody>
          <a:bodyPr wrap="square">
            <a:spAutoFit/>
          </a:bodyPr>
          <a:lstStyle/>
          <a:p>
            <a:pPr lvl="0" algn="ctr">
              <a:defRPr/>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一般社団法人　</a:t>
            </a:r>
            <a:r>
              <a:rPr lang="ja-JP" altLang="en-US" sz="1200" b="1" dirty="0">
                <a:solidFill>
                  <a:schemeClr val="bg1"/>
                </a:solidFill>
                <a:latin typeface="BIZ UDPゴシック" panose="020B0400000000000000" pitchFamily="50" charset="-128"/>
                <a:ea typeface="BIZ UDPゴシック" panose="020B0400000000000000" pitchFamily="50" charset="-128"/>
              </a:rPr>
              <a:t>イーストとくしま</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観光推進機構</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pic>
        <p:nvPicPr>
          <p:cNvPr id="398" name="object 4">
            <a:extLst>
              <a:ext uri="{FF2B5EF4-FFF2-40B4-BE49-F238E27FC236}">
                <a16:creationId xmlns:a16="http://schemas.microsoft.com/office/drawing/2014/main" id="{76222314-E219-4B60-B77A-C06107BE7902}"/>
              </a:ext>
            </a:extLst>
          </p:cNvPr>
          <p:cNvPicPr/>
          <p:nvPr/>
        </p:nvPicPr>
        <p:blipFill>
          <a:blip r:embed="rId6" cstate="email">
            <a:extLst>
              <a:ext uri="{28A0092B-C50C-407E-A947-70E740481C1C}">
                <a14:useLocalDpi xmlns:a14="http://schemas.microsoft.com/office/drawing/2010/main"/>
              </a:ext>
            </a:extLst>
          </a:blip>
          <a:stretch>
            <a:fillRect/>
          </a:stretch>
        </p:blipFill>
        <p:spPr>
          <a:xfrm>
            <a:off x="2599247" y="863093"/>
            <a:ext cx="912919" cy="911831"/>
          </a:xfrm>
          <a:prstGeom prst="rect">
            <a:avLst/>
          </a:prstGeom>
        </p:spPr>
      </p:pic>
      <p:pic>
        <p:nvPicPr>
          <p:cNvPr id="399" name="図 398">
            <a:extLst>
              <a:ext uri="{FF2B5EF4-FFF2-40B4-BE49-F238E27FC236}">
                <a16:creationId xmlns:a16="http://schemas.microsoft.com/office/drawing/2014/main" id="{A64B5798-AB37-4AD4-A561-D809A8ADBE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5538" y="371775"/>
            <a:ext cx="1660269" cy="631685"/>
          </a:xfrm>
          <a:prstGeom prst="rect">
            <a:avLst/>
          </a:prstGeom>
        </p:spPr>
      </p:pic>
      <p:sp>
        <p:nvSpPr>
          <p:cNvPr id="400" name="テキスト ボックス 399">
            <a:extLst>
              <a:ext uri="{FF2B5EF4-FFF2-40B4-BE49-F238E27FC236}">
                <a16:creationId xmlns:a16="http://schemas.microsoft.com/office/drawing/2014/main" id="{31DA73A9-4B0A-4B75-9F9E-46D5D08B43D1}"/>
              </a:ext>
            </a:extLst>
          </p:cNvPr>
          <p:cNvSpPr txBox="1"/>
          <p:nvPr/>
        </p:nvSpPr>
        <p:spPr>
          <a:xfrm>
            <a:off x="295532" y="935942"/>
            <a:ext cx="3213426" cy="1092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778-0005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徳島県三好市池田町シマ</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995</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番地</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TEL</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0883-76-0713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FAX</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0883-72-0753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Mail</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sora@nishi-awa.jp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https://nishi-awa.jp/soranosato/about/</a:t>
            </a:r>
          </a:p>
        </p:txBody>
      </p:sp>
      <p:sp>
        <p:nvSpPr>
          <p:cNvPr id="401" name="正方形/長方形 400">
            <a:extLst>
              <a:ext uri="{FF2B5EF4-FFF2-40B4-BE49-F238E27FC236}">
                <a16:creationId xmlns:a16="http://schemas.microsoft.com/office/drawing/2014/main" id="{92C91E25-6490-4546-9170-1CDF738389D2}"/>
              </a:ext>
            </a:extLst>
          </p:cNvPr>
          <p:cNvSpPr/>
          <p:nvPr/>
        </p:nvSpPr>
        <p:spPr>
          <a:xfrm>
            <a:off x="1868718" y="553870"/>
            <a:ext cx="1758815" cy="276999"/>
          </a:xfrm>
          <a:prstGeom prst="rect">
            <a:avLst/>
          </a:prstGeom>
          <a:solidFill>
            <a:srgbClr val="82AB67"/>
          </a:solidFill>
        </p:spPr>
        <p:txBody>
          <a:bodyPr wrap="none">
            <a:spAutoFit/>
          </a:bodyPr>
          <a:lstStyle/>
          <a:p>
            <a:pPr lvl="0">
              <a:defRPr/>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一般社団法人</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 </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そら</a:t>
            </a:r>
            <a:r>
              <a:rPr kumimoji="1" lang="ja-JP" altLang="en-US" sz="1200" b="1" dirty="0" err="1">
                <a:solidFill>
                  <a:schemeClr val="bg1"/>
                </a:solidFill>
                <a:latin typeface="BIZ UDPゴシック" panose="020B0400000000000000" pitchFamily="50" charset="-128"/>
                <a:ea typeface="BIZ UDPゴシック" panose="020B0400000000000000" pitchFamily="50" charset="-128"/>
              </a:rPr>
              <a:t>の</a:t>
            </a:r>
            <a:r>
              <a:rPr lang="ja-JP" altLang="en-US" sz="1200" b="1" dirty="0">
                <a:solidFill>
                  <a:schemeClr val="bg1"/>
                </a:solidFill>
                <a:latin typeface="BIZ UDPゴシック" panose="020B0400000000000000" pitchFamily="50" charset="-128"/>
                <a:ea typeface="BIZ UDPゴシック" panose="020B0400000000000000" pitchFamily="50" charset="-128"/>
              </a:rPr>
              <a:t>郷</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pic>
        <p:nvPicPr>
          <p:cNvPr id="393" name="図 392">
            <a:extLst>
              <a:ext uri="{FF2B5EF4-FFF2-40B4-BE49-F238E27FC236}">
                <a16:creationId xmlns:a16="http://schemas.microsoft.com/office/drawing/2014/main" id="{FFA86883-DBDD-4C9A-80B0-357D4A05138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526" y="-20370"/>
            <a:ext cx="411898" cy="401129"/>
          </a:xfrm>
          <a:prstGeom prst="rect">
            <a:avLst/>
          </a:prstGeom>
        </p:spPr>
      </p:pic>
    </p:spTree>
    <p:extLst>
      <p:ext uri="{BB962C8B-B14F-4D97-AF65-F5344CB8AC3E}">
        <p14:creationId xmlns:p14="http://schemas.microsoft.com/office/powerpoint/2010/main" val="2986987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6">
            <a:extLst>
              <a:ext uri="{FF2B5EF4-FFF2-40B4-BE49-F238E27FC236}">
                <a16:creationId xmlns:a16="http://schemas.microsoft.com/office/drawing/2014/main" id="{4AC663BF-CAB4-4A15-8445-AB053665073A}"/>
              </a:ext>
            </a:extLst>
          </p:cNvPr>
          <p:cNvSpPr txBox="1"/>
          <p:nvPr/>
        </p:nvSpPr>
        <p:spPr>
          <a:xfrm>
            <a:off x="231790" y="539490"/>
            <a:ext cx="550556" cy="2387600"/>
          </a:xfrm>
          <a:prstGeom prst="rect">
            <a:avLst/>
          </a:prstGeom>
          <a:solidFill>
            <a:srgbClr val="36563C"/>
          </a:solidFill>
        </p:spPr>
        <p:txBody>
          <a:bodyPr vert="eaVert" wrap="square" lIns="0" tIns="59054" rIns="0" bIns="0" rtlCol="0" anchor="ctr">
            <a:noAutofit/>
          </a:bodyPr>
          <a:lstStyle/>
          <a:p>
            <a:pPr marL="2540" algn="ctr">
              <a:lnSpc>
                <a:spcPct val="100000"/>
              </a:lnSpc>
              <a:spcBef>
                <a:spcPts val="464"/>
              </a:spcBef>
            </a:pPr>
            <a:r>
              <a:rPr lang="ja-JP" altLang="en-US" sz="1600" b="1" spc="-5" dirty="0">
                <a:solidFill>
                  <a:srgbClr val="FFFFFF"/>
                </a:solidFill>
                <a:latin typeface="BIZ UDPゴシック" panose="020B0400000000000000" pitchFamily="50" charset="-128"/>
                <a:ea typeface="BIZ UDPゴシック" panose="020B0400000000000000" pitchFamily="50" charset="-128"/>
                <a:cs typeface="Microsoft YaHei UI"/>
              </a:rPr>
              <a:t>徳島県の観光情報サイト　阿波ナビ</a:t>
            </a:r>
            <a:endParaRPr sz="1600" dirty="0">
              <a:latin typeface="BIZ UDPゴシック" panose="020B0400000000000000" pitchFamily="50" charset="-128"/>
              <a:ea typeface="BIZ UDPゴシック" panose="020B0400000000000000" pitchFamily="50" charset="-128"/>
              <a:cs typeface="Microsoft YaHei UI"/>
            </a:endParaRPr>
          </a:p>
        </p:txBody>
      </p:sp>
      <p:pic>
        <p:nvPicPr>
          <p:cNvPr id="9" name="Picture 2">
            <a:extLst>
              <a:ext uri="{FF2B5EF4-FFF2-40B4-BE49-F238E27FC236}">
                <a16:creationId xmlns:a16="http://schemas.microsoft.com/office/drawing/2014/main" id="{E758BFB6-FCEC-4952-8044-88008F42C6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21444" y="1721258"/>
            <a:ext cx="918245" cy="91824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05837710-867D-4069-B460-C1A6D638E172}"/>
              </a:ext>
            </a:extLst>
          </p:cNvPr>
          <p:cNvSpPr txBox="1"/>
          <p:nvPr/>
        </p:nvSpPr>
        <p:spPr>
          <a:xfrm>
            <a:off x="2296020" y="1114578"/>
            <a:ext cx="2723655" cy="461665"/>
          </a:xfrm>
          <a:prstGeom prst="rect">
            <a:avLst/>
          </a:prstGeom>
          <a:noFill/>
        </p:spPr>
        <p:txBody>
          <a:bodyPr wrap="square" rtlCol="0">
            <a:spAutoFit/>
          </a:bodyPr>
          <a:lstStyle/>
          <a:p>
            <a:r>
              <a:rPr kumimoji="1" lang="ja-JP" altLang="en-US" sz="1400" b="1" dirty="0">
                <a:solidFill>
                  <a:srgbClr val="002060"/>
                </a:solidFill>
                <a:latin typeface="BIZ UDPゴシック" panose="020B0400000000000000" pitchFamily="50" charset="-128"/>
                <a:ea typeface="BIZ UDPゴシック" panose="020B0400000000000000" pitchFamily="50" charset="-128"/>
              </a:rPr>
              <a:t>徳島フォトギャラリー</a:t>
            </a:r>
            <a:r>
              <a:rPr kumimoji="1" lang="ja-JP" altLang="en-US" sz="1000" b="1" dirty="0">
                <a:solidFill>
                  <a:srgbClr val="002060"/>
                </a:solidFill>
                <a:latin typeface="BIZ UDPゴシック" panose="020B0400000000000000" pitchFamily="50" charset="-128"/>
                <a:ea typeface="BIZ UDPゴシック" panose="020B0400000000000000" pitchFamily="50" charset="-128"/>
              </a:rPr>
              <a:t>（「阿波ナビ」内）</a:t>
            </a:r>
            <a:endParaRPr kumimoji="1" lang="en-US" altLang="ja-JP" sz="1000" b="1" dirty="0">
              <a:solidFill>
                <a:srgbClr val="002060"/>
              </a:solidFill>
              <a:latin typeface="BIZ UDPゴシック" panose="020B0400000000000000" pitchFamily="50" charset="-128"/>
              <a:ea typeface="BIZ UDPゴシック" panose="020B0400000000000000" pitchFamily="50" charset="-128"/>
            </a:endParaRPr>
          </a:p>
          <a:p>
            <a:r>
              <a:rPr kumimoji="1" lang="en-US" altLang="ja-JP" sz="1000" dirty="0">
                <a:solidFill>
                  <a:srgbClr val="002060"/>
                </a:solidFill>
                <a:latin typeface="BIZ UDPゴシック" panose="020B0400000000000000" pitchFamily="50" charset="-128"/>
                <a:ea typeface="BIZ UDPゴシック" panose="020B0400000000000000" pitchFamily="50" charset="-128"/>
              </a:rPr>
              <a:t>※</a:t>
            </a:r>
            <a:r>
              <a:rPr kumimoji="1" lang="ja-JP" altLang="en-US" sz="1000" dirty="0">
                <a:solidFill>
                  <a:srgbClr val="002060"/>
                </a:solidFill>
                <a:latin typeface="BIZ UDPゴシック" panose="020B0400000000000000" pitchFamily="50" charset="-128"/>
                <a:ea typeface="BIZ UDPゴシック" panose="020B0400000000000000" pitchFamily="50" charset="-128"/>
              </a:rPr>
              <a:t>掲載写真を無料でご利用いただけます</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5203DBE9-2B58-40B4-A7F0-6DEF8A80D1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5902" y="1721258"/>
            <a:ext cx="918245" cy="918245"/>
          </a:xfrm>
          <a:prstGeom prst="rect">
            <a:avLst/>
          </a:prstGeom>
        </p:spPr>
      </p:pic>
      <p:sp>
        <p:nvSpPr>
          <p:cNvPr id="21" name="object 15">
            <a:extLst>
              <a:ext uri="{FF2B5EF4-FFF2-40B4-BE49-F238E27FC236}">
                <a16:creationId xmlns:a16="http://schemas.microsoft.com/office/drawing/2014/main" id="{80400D65-B98C-4C69-949C-C10601EB7ACE}"/>
              </a:ext>
            </a:extLst>
          </p:cNvPr>
          <p:cNvSpPr txBox="1"/>
          <p:nvPr/>
        </p:nvSpPr>
        <p:spPr>
          <a:xfrm>
            <a:off x="5181824" y="1131114"/>
            <a:ext cx="2571257" cy="455894"/>
          </a:xfrm>
          <a:prstGeom prst="rect">
            <a:avLst/>
          </a:prstGeom>
        </p:spPr>
        <p:txBody>
          <a:bodyPr vert="horz" wrap="square" lIns="0" tIns="12065" rIns="0" bIns="0" rtlCol="0">
            <a:spAutoFit/>
          </a:bodyPr>
          <a:lstStyle/>
          <a:p>
            <a:pPr marL="12700" algn="ctr">
              <a:lnSpc>
                <a:spcPct val="100000"/>
              </a:lnSpc>
              <a:spcBef>
                <a:spcPts val="95"/>
              </a:spcBef>
            </a:pPr>
            <a:r>
              <a:rPr sz="1400" b="1" spc="-5" dirty="0">
                <a:solidFill>
                  <a:srgbClr val="002060"/>
                </a:solidFill>
                <a:latin typeface="BIZ UDPゴシック" panose="020B0400000000000000" pitchFamily="50" charset="-128"/>
                <a:ea typeface="BIZ UDPゴシック" panose="020B0400000000000000" pitchFamily="50" charset="-128"/>
                <a:cs typeface="Microsoft YaHei UI"/>
              </a:rPr>
              <a:t>徳島県観光協会</a:t>
            </a:r>
            <a:r>
              <a:rPr sz="1400" b="1" spc="-114" dirty="0">
                <a:solidFill>
                  <a:srgbClr val="002060"/>
                </a:solidFill>
                <a:latin typeface="BIZ UDPゴシック" panose="020B0400000000000000" pitchFamily="50" charset="-128"/>
                <a:ea typeface="BIZ UDPゴシック" panose="020B0400000000000000" pitchFamily="50" charset="-128"/>
                <a:cs typeface="Microsoft YaHei UI"/>
              </a:rPr>
              <a:t>の</a:t>
            </a:r>
            <a:endParaRPr lang="en-US" sz="1400" b="1" spc="-114" dirty="0">
              <a:solidFill>
                <a:srgbClr val="002060"/>
              </a:solidFill>
              <a:latin typeface="BIZ UDPゴシック" panose="020B0400000000000000" pitchFamily="50" charset="-128"/>
              <a:ea typeface="BIZ UDPゴシック" panose="020B0400000000000000" pitchFamily="50" charset="-128"/>
              <a:cs typeface="Microsoft YaHei UI"/>
            </a:endParaRPr>
          </a:p>
          <a:p>
            <a:pPr marL="12700" algn="ctr">
              <a:lnSpc>
                <a:spcPct val="100000"/>
              </a:lnSpc>
              <a:spcBef>
                <a:spcPts val="95"/>
              </a:spcBef>
            </a:pPr>
            <a:r>
              <a:rPr lang="ja-JP" altLang="en-US" sz="1400" b="1" spc="-5" dirty="0">
                <a:solidFill>
                  <a:srgbClr val="002060"/>
                </a:solidFill>
                <a:latin typeface="BIZ UDPゴシック" panose="020B0400000000000000" pitchFamily="50" charset="-128"/>
                <a:ea typeface="BIZ UDPゴシック" panose="020B0400000000000000" pitchFamily="50" charset="-128"/>
                <a:cs typeface="Microsoft YaHei UI"/>
              </a:rPr>
              <a:t>助成金 </a:t>
            </a:r>
            <a:r>
              <a:rPr sz="1400" b="1" spc="-5" dirty="0">
                <a:solidFill>
                  <a:srgbClr val="002060"/>
                </a:solidFill>
                <a:latin typeface="BIZ UDPゴシック" panose="020B0400000000000000" pitchFamily="50" charset="-128"/>
                <a:ea typeface="BIZ UDPゴシック" panose="020B0400000000000000" pitchFamily="50" charset="-128"/>
                <a:cs typeface="Microsoft YaHei UI"/>
              </a:rPr>
              <a:t>掲載</a:t>
            </a:r>
            <a:r>
              <a:rPr sz="1400" b="1" spc="-250" dirty="0">
                <a:solidFill>
                  <a:srgbClr val="002060"/>
                </a:solidFill>
                <a:latin typeface="BIZ UDPゴシック" panose="020B0400000000000000" pitchFamily="50" charset="-128"/>
                <a:ea typeface="BIZ UDPゴシック" panose="020B0400000000000000" pitchFamily="50" charset="-128"/>
                <a:cs typeface="Microsoft YaHei UI"/>
              </a:rPr>
              <a:t>ペ</a:t>
            </a:r>
            <a:r>
              <a:rPr sz="1400" b="1" spc="-165" dirty="0">
                <a:solidFill>
                  <a:srgbClr val="002060"/>
                </a:solidFill>
                <a:latin typeface="BIZ UDPゴシック" panose="020B0400000000000000" pitchFamily="50" charset="-128"/>
                <a:ea typeface="BIZ UDPゴシック" panose="020B0400000000000000" pitchFamily="50" charset="-128"/>
                <a:cs typeface="Microsoft YaHei UI"/>
              </a:rPr>
              <a:t>ー</a:t>
            </a:r>
            <a:r>
              <a:rPr sz="1400" b="1" spc="-210" dirty="0">
                <a:solidFill>
                  <a:srgbClr val="002060"/>
                </a:solidFill>
                <a:latin typeface="BIZ UDPゴシック" panose="020B0400000000000000" pitchFamily="50" charset="-128"/>
                <a:ea typeface="BIZ UDPゴシック" panose="020B0400000000000000" pitchFamily="50" charset="-128"/>
                <a:cs typeface="Microsoft YaHei UI"/>
              </a:rPr>
              <a:t>ジ</a:t>
            </a:r>
            <a:endParaRPr sz="1400" dirty="0">
              <a:solidFill>
                <a:srgbClr val="002060"/>
              </a:solidFill>
              <a:latin typeface="BIZ UDPゴシック" panose="020B0400000000000000" pitchFamily="50" charset="-128"/>
              <a:ea typeface="BIZ UDPゴシック" panose="020B0400000000000000" pitchFamily="50" charset="-128"/>
              <a:cs typeface="Microsoft YaHei UI"/>
            </a:endParaRPr>
          </a:p>
        </p:txBody>
      </p:sp>
      <p:pic>
        <p:nvPicPr>
          <p:cNvPr id="23" name="object 13">
            <a:extLst>
              <a:ext uri="{FF2B5EF4-FFF2-40B4-BE49-F238E27FC236}">
                <a16:creationId xmlns:a16="http://schemas.microsoft.com/office/drawing/2014/main" id="{89F84673-3E19-4074-8039-CD16491C2EF0}"/>
              </a:ext>
            </a:extLst>
          </p:cNvPr>
          <p:cNvPicPr/>
          <p:nvPr/>
        </p:nvPicPr>
        <p:blipFill>
          <a:blip r:embed="rId4" cstate="email">
            <a:extLst>
              <a:ext uri="{28A0092B-C50C-407E-A947-70E740481C1C}">
                <a14:useLocalDpi xmlns:a14="http://schemas.microsoft.com/office/drawing/2010/main"/>
              </a:ext>
            </a:extLst>
          </a:blip>
          <a:stretch>
            <a:fillRect/>
          </a:stretch>
        </p:blipFill>
        <p:spPr>
          <a:xfrm>
            <a:off x="8249030" y="1816508"/>
            <a:ext cx="760949" cy="764190"/>
          </a:xfrm>
          <a:prstGeom prst="rect">
            <a:avLst/>
          </a:prstGeom>
          <a:solidFill>
            <a:srgbClr val="36563C"/>
          </a:solidFill>
        </p:spPr>
      </p:pic>
      <p:sp>
        <p:nvSpPr>
          <p:cNvPr id="24" name="object 14">
            <a:extLst>
              <a:ext uri="{FF2B5EF4-FFF2-40B4-BE49-F238E27FC236}">
                <a16:creationId xmlns:a16="http://schemas.microsoft.com/office/drawing/2014/main" id="{4F181297-9243-4AD4-B7AF-FC19BB08E163}"/>
              </a:ext>
            </a:extLst>
          </p:cNvPr>
          <p:cNvSpPr txBox="1"/>
          <p:nvPr/>
        </p:nvSpPr>
        <p:spPr>
          <a:xfrm>
            <a:off x="7477658" y="1125719"/>
            <a:ext cx="2318080" cy="455894"/>
          </a:xfrm>
          <a:prstGeom prst="rect">
            <a:avLst/>
          </a:prstGeom>
        </p:spPr>
        <p:txBody>
          <a:bodyPr vert="horz" wrap="square" lIns="0" tIns="12065" rIns="0" bIns="0" rtlCol="0">
            <a:spAutoFit/>
          </a:bodyPr>
          <a:lstStyle/>
          <a:p>
            <a:pPr marL="12700" marR="5080" algn="ctr">
              <a:lnSpc>
                <a:spcPct val="100000"/>
              </a:lnSpc>
              <a:spcBef>
                <a:spcPts val="95"/>
              </a:spcBef>
            </a:pPr>
            <a:r>
              <a:rPr sz="1400" b="1" spc="-5" dirty="0">
                <a:solidFill>
                  <a:srgbClr val="002060"/>
                </a:solidFill>
                <a:latin typeface="BIZ UDPゴシック" panose="020B0400000000000000" pitchFamily="50" charset="-128"/>
                <a:ea typeface="BIZ UDPゴシック" panose="020B0400000000000000" pitchFamily="50" charset="-128"/>
                <a:cs typeface="Microsoft YaHei UI"/>
              </a:rPr>
              <a:t>徳島空港利用促進協議会</a:t>
            </a:r>
            <a:r>
              <a:rPr sz="1400" b="1" spc="-114" dirty="0">
                <a:solidFill>
                  <a:srgbClr val="002060"/>
                </a:solidFill>
                <a:latin typeface="BIZ UDPゴシック" panose="020B0400000000000000" pitchFamily="50" charset="-128"/>
                <a:ea typeface="BIZ UDPゴシック" panose="020B0400000000000000" pitchFamily="50" charset="-128"/>
                <a:cs typeface="Microsoft YaHei UI"/>
              </a:rPr>
              <a:t>の</a:t>
            </a:r>
            <a:endParaRPr lang="en-US" sz="1400" b="1" spc="-114" dirty="0">
              <a:solidFill>
                <a:srgbClr val="002060"/>
              </a:solidFill>
              <a:latin typeface="BIZ UDPゴシック" panose="020B0400000000000000" pitchFamily="50" charset="-128"/>
              <a:ea typeface="BIZ UDPゴシック" panose="020B0400000000000000" pitchFamily="50" charset="-128"/>
              <a:cs typeface="Microsoft YaHei UI"/>
            </a:endParaRPr>
          </a:p>
          <a:p>
            <a:pPr marL="12700" marR="5080" algn="ctr">
              <a:lnSpc>
                <a:spcPct val="100000"/>
              </a:lnSpc>
              <a:spcBef>
                <a:spcPts val="95"/>
              </a:spcBef>
            </a:pPr>
            <a:r>
              <a:rPr sz="1400" b="1" spc="-114" dirty="0">
                <a:solidFill>
                  <a:srgbClr val="002060"/>
                </a:solidFill>
                <a:latin typeface="BIZ UDPゴシック" panose="020B0400000000000000" pitchFamily="50" charset="-128"/>
                <a:ea typeface="BIZ UDPゴシック" panose="020B0400000000000000" pitchFamily="50" charset="-128"/>
                <a:cs typeface="Microsoft YaHei UI"/>
              </a:rPr>
              <a:t> </a:t>
            </a:r>
            <a:r>
              <a:rPr sz="1400" b="1" spc="-5" dirty="0">
                <a:solidFill>
                  <a:srgbClr val="002060"/>
                </a:solidFill>
                <a:latin typeface="BIZ UDPゴシック" panose="020B0400000000000000" pitchFamily="50" charset="-128"/>
                <a:ea typeface="BIZ UDPゴシック" panose="020B0400000000000000" pitchFamily="50" charset="-128"/>
                <a:cs typeface="Microsoft YaHei UI"/>
              </a:rPr>
              <a:t>補助</a:t>
            </a:r>
            <a:r>
              <a:rPr lang="ja-JP" altLang="en-US" sz="1400" b="1" spc="-5" dirty="0">
                <a:solidFill>
                  <a:srgbClr val="002060"/>
                </a:solidFill>
                <a:latin typeface="BIZ UDPゴシック" panose="020B0400000000000000" pitchFamily="50" charset="-128"/>
                <a:ea typeface="BIZ UDPゴシック" panose="020B0400000000000000" pitchFamily="50" charset="-128"/>
                <a:cs typeface="Microsoft YaHei UI"/>
              </a:rPr>
              <a:t>制度 </a:t>
            </a:r>
            <a:r>
              <a:rPr sz="1400" b="1" spc="-5" dirty="0">
                <a:solidFill>
                  <a:srgbClr val="002060"/>
                </a:solidFill>
                <a:latin typeface="BIZ UDPゴシック" panose="020B0400000000000000" pitchFamily="50" charset="-128"/>
                <a:ea typeface="BIZ UDPゴシック" panose="020B0400000000000000" pitchFamily="50" charset="-128"/>
                <a:cs typeface="Microsoft YaHei UI"/>
              </a:rPr>
              <a:t>掲載</a:t>
            </a:r>
            <a:r>
              <a:rPr sz="1400" b="1" spc="-250" dirty="0">
                <a:solidFill>
                  <a:srgbClr val="002060"/>
                </a:solidFill>
                <a:latin typeface="BIZ UDPゴシック" panose="020B0400000000000000" pitchFamily="50" charset="-128"/>
                <a:ea typeface="BIZ UDPゴシック" panose="020B0400000000000000" pitchFamily="50" charset="-128"/>
                <a:cs typeface="Microsoft YaHei UI"/>
              </a:rPr>
              <a:t>ペ</a:t>
            </a:r>
            <a:r>
              <a:rPr sz="1400" b="1" spc="-165" dirty="0">
                <a:solidFill>
                  <a:srgbClr val="002060"/>
                </a:solidFill>
                <a:latin typeface="BIZ UDPゴシック" panose="020B0400000000000000" pitchFamily="50" charset="-128"/>
                <a:ea typeface="BIZ UDPゴシック" panose="020B0400000000000000" pitchFamily="50" charset="-128"/>
                <a:cs typeface="Microsoft YaHei UI"/>
              </a:rPr>
              <a:t>ー</a:t>
            </a:r>
            <a:r>
              <a:rPr sz="1400" b="1" spc="-210" dirty="0">
                <a:solidFill>
                  <a:srgbClr val="002060"/>
                </a:solidFill>
                <a:latin typeface="BIZ UDPゴシック" panose="020B0400000000000000" pitchFamily="50" charset="-128"/>
                <a:ea typeface="BIZ UDPゴシック" panose="020B0400000000000000" pitchFamily="50" charset="-128"/>
                <a:cs typeface="Microsoft YaHei UI"/>
              </a:rPr>
              <a:t>ジ</a:t>
            </a:r>
            <a:endParaRPr sz="1400" dirty="0">
              <a:solidFill>
                <a:srgbClr val="002060"/>
              </a:solidFill>
              <a:latin typeface="BIZ UDPゴシック" panose="020B0400000000000000" pitchFamily="50" charset="-128"/>
              <a:ea typeface="BIZ UDPゴシック" panose="020B0400000000000000" pitchFamily="50" charset="-128"/>
              <a:cs typeface="Microsoft YaHei UI"/>
            </a:endParaRPr>
          </a:p>
        </p:txBody>
      </p:sp>
      <p:sp>
        <p:nvSpPr>
          <p:cNvPr id="27" name="object 26">
            <a:extLst>
              <a:ext uri="{FF2B5EF4-FFF2-40B4-BE49-F238E27FC236}">
                <a16:creationId xmlns:a16="http://schemas.microsoft.com/office/drawing/2014/main" id="{D0B5EB66-B5E6-4DCE-B027-62E24C1F308C}"/>
              </a:ext>
            </a:extLst>
          </p:cNvPr>
          <p:cNvSpPr txBox="1"/>
          <p:nvPr/>
        </p:nvSpPr>
        <p:spPr>
          <a:xfrm>
            <a:off x="5113265" y="539490"/>
            <a:ext cx="550556" cy="2387600"/>
          </a:xfrm>
          <a:prstGeom prst="rect">
            <a:avLst/>
          </a:prstGeom>
          <a:solidFill>
            <a:srgbClr val="36563C"/>
          </a:solidFill>
        </p:spPr>
        <p:txBody>
          <a:bodyPr vert="eaVert" wrap="square" lIns="0" tIns="59054" rIns="0" bIns="0" rtlCol="0" anchor="ctr">
            <a:noAutofit/>
          </a:bodyPr>
          <a:lstStyle>
            <a:defPPr>
              <a:defRPr lang="en-US"/>
            </a:defPPr>
            <a:lvl1pPr marL="2540" algn="ctr">
              <a:lnSpc>
                <a:spcPct val="100000"/>
              </a:lnSpc>
              <a:spcBef>
                <a:spcPts val="464"/>
              </a:spcBef>
              <a:defRPr sz="1600" b="1" spc="-5">
                <a:solidFill>
                  <a:srgbClr val="FFFFFF"/>
                </a:solidFill>
                <a:latin typeface="BIZ UDPゴシック" panose="020B0400000000000000" pitchFamily="50" charset="-128"/>
                <a:ea typeface="BIZ UDPゴシック" panose="020B0400000000000000" pitchFamily="50" charset="-128"/>
                <a:cs typeface="Microsoft YaHei UI"/>
              </a:defRPr>
            </a:lvl1pPr>
          </a:lstStyle>
          <a:p>
            <a:r>
              <a:rPr lang="ja-JP" altLang="en-US" dirty="0"/>
              <a:t>助成・</a:t>
            </a:r>
            <a:r>
              <a:rPr dirty="0"/>
              <a:t>補助制度</a:t>
            </a:r>
          </a:p>
        </p:txBody>
      </p:sp>
      <p:pic>
        <p:nvPicPr>
          <p:cNvPr id="28" name="Picture 2">
            <a:extLst>
              <a:ext uri="{FF2B5EF4-FFF2-40B4-BE49-F238E27FC236}">
                <a16:creationId xmlns:a16="http://schemas.microsoft.com/office/drawing/2014/main" id="{B09973C1-2BBA-4241-B6FD-5D3474911C2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01964" y="1721258"/>
            <a:ext cx="930975" cy="930975"/>
          </a:xfrm>
          <a:prstGeom prst="rect">
            <a:avLst/>
          </a:prstGeom>
          <a:solidFill>
            <a:srgbClr val="36563C"/>
          </a:solidFill>
        </p:spPr>
      </p:pic>
      <p:sp>
        <p:nvSpPr>
          <p:cNvPr id="29" name="正方形/長方形 28">
            <a:extLst>
              <a:ext uri="{FF2B5EF4-FFF2-40B4-BE49-F238E27FC236}">
                <a16:creationId xmlns:a16="http://schemas.microsoft.com/office/drawing/2014/main" id="{5415D2BC-D13F-43F7-8B92-20FBA0E71EAB}"/>
              </a:ext>
            </a:extLst>
          </p:cNvPr>
          <p:cNvSpPr/>
          <p:nvPr/>
        </p:nvSpPr>
        <p:spPr>
          <a:xfrm>
            <a:off x="0" y="5822716"/>
            <a:ext cx="9906000" cy="756417"/>
          </a:xfrm>
          <a:prstGeom prst="rect">
            <a:avLst/>
          </a:prstGeom>
          <a:solidFill>
            <a:srgbClr val="36563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ja-JP" altLang="en-US" sz="1463"/>
          </a:p>
        </p:txBody>
      </p:sp>
      <p:sp>
        <p:nvSpPr>
          <p:cNvPr id="30" name="object 3">
            <a:extLst>
              <a:ext uri="{FF2B5EF4-FFF2-40B4-BE49-F238E27FC236}">
                <a16:creationId xmlns:a16="http://schemas.microsoft.com/office/drawing/2014/main" id="{04502485-D423-4E7A-8B20-6DE321584F8A}"/>
              </a:ext>
            </a:extLst>
          </p:cNvPr>
          <p:cNvSpPr txBox="1"/>
          <p:nvPr/>
        </p:nvSpPr>
        <p:spPr>
          <a:xfrm>
            <a:off x="1050327" y="5887102"/>
            <a:ext cx="3148096" cy="648535"/>
          </a:xfrm>
          <a:prstGeom prst="rect">
            <a:avLst/>
          </a:prstGeom>
        </p:spPr>
        <p:txBody>
          <a:bodyPr vert="horz" wrap="square" lIns="0" tIns="9803" rIns="0" bIns="0" rtlCol="0">
            <a:spAutoFit/>
          </a:bodyPr>
          <a:lstStyle/>
          <a:p>
            <a:pPr marL="10319">
              <a:spcBef>
                <a:spcPts val="77"/>
              </a:spcBef>
            </a:pPr>
            <a:r>
              <a:rPr lang="zh-TW" altLang="en-US" sz="975" b="1" dirty="0">
                <a:solidFill>
                  <a:schemeClr val="bg1"/>
                </a:solidFill>
                <a:latin typeface="BIZ UDPゴシック" panose="020B0400000000000000" pitchFamily="50" charset="-128"/>
                <a:ea typeface="BIZ UDPゴシック" panose="020B0400000000000000" pitchFamily="50" charset="-128"/>
                <a:cs typeface="MS UI Gothic"/>
              </a:rPr>
              <a:t>徳島県徳島市万代町</a:t>
            </a:r>
            <a:r>
              <a:rPr lang="en-US" altLang="zh-TW" sz="975" b="1" dirty="0">
                <a:solidFill>
                  <a:schemeClr val="bg1"/>
                </a:solidFill>
                <a:latin typeface="BIZ UDPゴシック" panose="020B0400000000000000" pitchFamily="50" charset="-128"/>
                <a:ea typeface="BIZ UDPゴシック" panose="020B0400000000000000" pitchFamily="50" charset="-128"/>
                <a:cs typeface="MS UI Gothic"/>
              </a:rPr>
              <a:t>1</a:t>
            </a:r>
            <a:r>
              <a:rPr lang="zh-TW" altLang="en-US" sz="975" b="1" dirty="0">
                <a:solidFill>
                  <a:schemeClr val="bg1"/>
                </a:solidFill>
                <a:latin typeface="BIZ UDPゴシック" panose="020B0400000000000000" pitchFamily="50" charset="-128"/>
                <a:ea typeface="BIZ UDPゴシック" panose="020B0400000000000000" pitchFamily="50" charset="-128"/>
                <a:cs typeface="MS UI Gothic"/>
              </a:rPr>
              <a:t>丁目</a:t>
            </a:r>
            <a:r>
              <a:rPr lang="en-US" altLang="zh-TW" sz="975" b="1" dirty="0">
                <a:solidFill>
                  <a:schemeClr val="bg1"/>
                </a:solidFill>
                <a:latin typeface="BIZ UDPゴシック" panose="020B0400000000000000" pitchFamily="50" charset="-128"/>
                <a:ea typeface="BIZ UDPゴシック" panose="020B0400000000000000" pitchFamily="50" charset="-128"/>
                <a:cs typeface="MS UI Gothic"/>
              </a:rPr>
              <a:t>1</a:t>
            </a:r>
            <a:r>
              <a:rPr lang="zh-TW" altLang="en-US" sz="975" b="1" dirty="0">
                <a:solidFill>
                  <a:schemeClr val="bg1"/>
                </a:solidFill>
                <a:latin typeface="BIZ UDPゴシック" panose="020B0400000000000000" pitchFamily="50" charset="-128"/>
                <a:ea typeface="BIZ UDPゴシック" panose="020B0400000000000000" pitchFamily="50" charset="-128"/>
                <a:cs typeface="MS UI Gothic"/>
              </a:rPr>
              <a:t>番地 徳島県庁</a:t>
            </a:r>
            <a:r>
              <a:rPr lang="en-US" altLang="zh-TW" sz="975" b="1" dirty="0">
                <a:solidFill>
                  <a:schemeClr val="bg1"/>
                </a:solidFill>
                <a:latin typeface="BIZ UDPゴシック" panose="020B0400000000000000" pitchFamily="50" charset="-128"/>
                <a:ea typeface="BIZ UDPゴシック" panose="020B0400000000000000" pitchFamily="50" charset="-128"/>
                <a:cs typeface="MS UI Gothic"/>
              </a:rPr>
              <a:t>5</a:t>
            </a:r>
            <a:r>
              <a:rPr lang="zh-TW" altLang="en-US" sz="975" b="1" dirty="0">
                <a:solidFill>
                  <a:schemeClr val="bg1"/>
                </a:solidFill>
                <a:latin typeface="BIZ UDPゴシック" panose="020B0400000000000000" pitchFamily="50" charset="-128"/>
                <a:ea typeface="BIZ UDPゴシック" panose="020B0400000000000000" pitchFamily="50" charset="-128"/>
                <a:cs typeface="MS UI Gothic"/>
              </a:rPr>
              <a:t>階</a:t>
            </a:r>
            <a:endParaRPr lang="en-US" altLang="ja-JP" sz="975" b="1" dirty="0">
              <a:solidFill>
                <a:schemeClr val="bg1"/>
              </a:solidFill>
              <a:latin typeface="BIZ UDPゴシック" panose="020B0400000000000000" pitchFamily="50" charset="-128"/>
              <a:ea typeface="BIZ UDPゴシック" panose="020B0400000000000000" pitchFamily="50" charset="-128"/>
              <a:cs typeface="MS UI Gothic"/>
            </a:endParaRPr>
          </a:p>
          <a:p>
            <a:pPr marL="10319">
              <a:spcBef>
                <a:spcPts val="77"/>
              </a:spcBef>
            </a:pPr>
            <a:r>
              <a:rPr lang="ja-JP" altLang="en-US" sz="975" b="1" dirty="0">
                <a:solidFill>
                  <a:schemeClr val="bg1"/>
                </a:solidFill>
                <a:latin typeface="BIZ UDPゴシック" panose="020B0400000000000000" pitchFamily="50" charset="-128"/>
                <a:ea typeface="BIZ UDPゴシック" panose="020B0400000000000000" pitchFamily="50" charset="-128"/>
                <a:cs typeface="MS UI Gothic"/>
              </a:rPr>
              <a:t>徳島県観光スポーツ文化部観光政策課</a:t>
            </a:r>
            <a:endParaRPr lang="en-US" altLang="ja-JP" sz="975" b="1" dirty="0">
              <a:solidFill>
                <a:schemeClr val="bg1"/>
              </a:solidFill>
              <a:latin typeface="BIZ UDPゴシック" panose="020B0400000000000000" pitchFamily="50" charset="-128"/>
              <a:ea typeface="BIZ UDPゴシック" panose="020B0400000000000000" pitchFamily="50" charset="-128"/>
              <a:cs typeface="MS UI Gothic"/>
            </a:endParaRPr>
          </a:p>
          <a:p>
            <a:pPr marL="10319">
              <a:spcBef>
                <a:spcPts val="77"/>
              </a:spcBef>
            </a:pPr>
            <a:r>
              <a:rPr lang="ja-JP" altLang="en-US" sz="975" b="1" dirty="0">
                <a:solidFill>
                  <a:schemeClr val="bg1"/>
                </a:solidFill>
                <a:latin typeface="BIZ UDPゴシック" panose="020B0400000000000000" pitchFamily="50" charset="-128"/>
                <a:ea typeface="BIZ UDPゴシック" panose="020B0400000000000000" pitchFamily="50" charset="-128"/>
                <a:cs typeface="MS UI Gothic"/>
              </a:rPr>
              <a:t>電　　　 話：</a:t>
            </a:r>
            <a:r>
              <a:rPr lang="en-US" altLang="ja-JP" sz="975" b="1" dirty="0">
                <a:solidFill>
                  <a:schemeClr val="bg1"/>
                </a:solidFill>
                <a:latin typeface="BIZ UDPゴシック" panose="020B0400000000000000" pitchFamily="50" charset="-128"/>
                <a:ea typeface="BIZ UDPゴシック" panose="020B0400000000000000" pitchFamily="50" charset="-128"/>
                <a:cs typeface="MS UI Gothic"/>
              </a:rPr>
              <a:t>088-621-2702 </a:t>
            </a:r>
          </a:p>
          <a:p>
            <a:pPr marL="10319">
              <a:spcBef>
                <a:spcPts val="77"/>
              </a:spcBef>
            </a:pPr>
            <a:r>
              <a:rPr lang="ja-JP" altLang="en-US" sz="975" b="1" dirty="0">
                <a:solidFill>
                  <a:schemeClr val="bg1"/>
                </a:solidFill>
                <a:latin typeface="BIZ UDPゴシック" panose="020B0400000000000000" pitchFamily="50" charset="-128"/>
                <a:ea typeface="BIZ UDPゴシック" panose="020B0400000000000000" pitchFamily="50" charset="-128"/>
                <a:cs typeface="MS UI Gothic"/>
              </a:rPr>
              <a:t>ファクシミリ：</a:t>
            </a:r>
            <a:r>
              <a:rPr lang="en-US" altLang="ja-JP" sz="975" b="1" dirty="0">
                <a:solidFill>
                  <a:schemeClr val="bg1"/>
                </a:solidFill>
                <a:latin typeface="BIZ UDPゴシック" panose="020B0400000000000000" pitchFamily="50" charset="-128"/>
                <a:ea typeface="BIZ UDPゴシック" panose="020B0400000000000000" pitchFamily="50" charset="-128"/>
                <a:cs typeface="MS UI Gothic"/>
              </a:rPr>
              <a:t>088-621-2851</a:t>
            </a:r>
          </a:p>
        </p:txBody>
      </p:sp>
      <p:sp>
        <p:nvSpPr>
          <p:cNvPr id="31" name="object 3">
            <a:extLst>
              <a:ext uri="{FF2B5EF4-FFF2-40B4-BE49-F238E27FC236}">
                <a16:creationId xmlns:a16="http://schemas.microsoft.com/office/drawing/2014/main" id="{D8E3FD4A-FE13-42FE-92E4-99C894806B55}"/>
              </a:ext>
            </a:extLst>
          </p:cNvPr>
          <p:cNvSpPr txBox="1"/>
          <p:nvPr/>
        </p:nvSpPr>
        <p:spPr>
          <a:xfrm>
            <a:off x="4406801" y="6064939"/>
            <a:ext cx="3515633" cy="322805"/>
          </a:xfrm>
          <a:prstGeom prst="rect">
            <a:avLst/>
          </a:prstGeom>
        </p:spPr>
        <p:txBody>
          <a:bodyPr vert="horz" wrap="square" lIns="0" tIns="9803" rIns="0" bIns="0" rtlCol="0">
            <a:spAutoFit/>
          </a:bodyPr>
          <a:lstStyle/>
          <a:p>
            <a:pPr marL="10319">
              <a:spcBef>
                <a:spcPts val="77"/>
              </a:spcBef>
            </a:pPr>
            <a:r>
              <a:rPr lang="en-US" altLang="ja-JP" sz="975" dirty="0">
                <a:solidFill>
                  <a:schemeClr val="bg1"/>
                </a:solidFill>
                <a:latin typeface="BIZ UDPゴシック" panose="020B0400000000000000" pitchFamily="50" charset="-128"/>
                <a:ea typeface="BIZ UDPゴシック" panose="020B0400000000000000" pitchFamily="50" charset="-128"/>
                <a:cs typeface="MS UI Gothic"/>
              </a:rPr>
              <a:t>※</a:t>
            </a:r>
            <a:r>
              <a:rPr lang="ja-JP" altLang="en-US" sz="975" dirty="0">
                <a:solidFill>
                  <a:schemeClr val="bg1"/>
                </a:solidFill>
                <a:latin typeface="BIZ UDPゴシック" panose="020B0400000000000000" pitchFamily="50" charset="-128"/>
                <a:ea typeface="BIZ UDPゴシック" panose="020B0400000000000000" pitchFamily="50" charset="-128"/>
                <a:cs typeface="MS UI Gothic"/>
              </a:rPr>
              <a:t>本書</a:t>
            </a:r>
            <a:r>
              <a:rPr lang="en-US" altLang="ja-JP" sz="975" dirty="0">
                <a:solidFill>
                  <a:schemeClr val="bg1"/>
                </a:solidFill>
                <a:latin typeface="BIZ UDPゴシック" panose="020B0400000000000000" pitchFamily="50" charset="-128"/>
                <a:ea typeface="BIZ UDPゴシック" panose="020B0400000000000000" pitchFamily="50" charset="-128"/>
                <a:cs typeface="MS UI Gothic"/>
              </a:rPr>
              <a:t>(</a:t>
            </a:r>
            <a:r>
              <a:rPr lang="ja-JP" altLang="en-US" sz="975" dirty="0">
                <a:solidFill>
                  <a:schemeClr val="bg1"/>
                </a:solidFill>
                <a:latin typeface="BIZ UDPゴシック" panose="020B0400000000000000" pitchFamily="50" charset="-128"/>
                <a:ea typeface="BIZ UDPゴシック" panose="020B0400000000000000" pitchFamily="50" charset="-128"/>
                <a:cs typeface="MS UI Gothic"/>
              </a:rPr>
              <a:t>データ</a:t>
            </a:r>
            <a:r>
              <a:rPr lang="en-US" altLang="ja-JP" sz="975" dirty="0">
                <a:solidFill>
                  <a:schemeClr val="bg1"/>
                </a:solidFill>
                <a:latin typeface="BIZ UDPゴシック" panose="020B0400000000000000" pitchFamily="50" charset="-128"/>
                <a:ea typeface="BIZ UDPゴシック" panose="020B0400000000000000" pitchFamily="50" charset="-128"/>
                <a:cs typeface="MS UI Gothic"/>
              </a:rPr>
              <a:t>)</a:t>
            </a:r>
            <a:r>
              <a:rPr lang="ja-JP" altLang="en-US" sz="975" dirty="0">
                <a:solidFill>
                  <a:schemeClr val="bg1"/>
                </a:solidFill>
                <a:latin typeface="BIZ UDPゴシック" panose="020B0400000000000000" pitchFamily="50" charset="-128"/>
                <a:ea typeface="BIZ UDPゴシック" panose="020B0400000000000000" pitchFamily="50" charset="-128"/>
                <a:cs typeface="MS UI Gothic"/>
              </a:rPr>
              <a:t>について、教育旅行企画提案のための　　</a:t>
            </a:r>
          </a:p>
          <a:p>
            <a:pPr marL="10319">
              <a:spcBef>
                <a:spcPts val="77"/>
              </a:spcBef>
            </a:pPr>
            <a:r>
              <a:rPr lang="ja-JP" altLang="en-US" sz="975" dirty="0">
                <a:solidFill>
                  <a:schemeClr val="bg1"/>
                </a:solidFill>
                <a:latin typeface="BIZ UDPゴシック" panose="020B0400000000000000" pitchFamily="50" charset="-128"/>
                <a:ea typeface="BIZ UDPゴシック" panose="020B0400000000000000" pitchFamily="50" charset="-128"/>
                <a:cs typeface="MS UI Gothic"/>
              </a:rPr>
              <a:t>　 営業活動以外にご利用されることは、ご遠慮ください。</a:t>
            </a:r>
          </a:p>
        </p:txBody>
      </p:sp>
      <p:pic>
        <p:nvPicPr>
          <p:cNvPr id="32" name="図 31">
            <a:extLst>
              <a:ext uri="{FF2B5EF4-FFF2-40B4-BE49-F238E27FC236}">
                <a16:creationId xmlns:a16="http://schemas.microsoft.com/office/drawing/2014/main" id="{8022AD98-D4A0-41D4-AFA5-12E525E67331}"/>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931" b="93348" l="8497" r="95207">
                        <a14:foregroundMark x1="16993" y1="80472" x2="16993" y2="80472"/>
                        <a14:foregroundMark x1="8497" y1="69742" x2="8497" y2="69742"/>
                        <a14:foregroundMark x1="55556" y1="48283" x2="55556" y2="48283"/>
                        <a14:foregroundMark x1="55556" y1="44850" x2="55556" y2="44850"/>
                        <a14:foregroundMark x1="51416" y1="44850" x2="51416" y2="44850"/>
                        <a14:foregroundMark x1="55556" y1="43348" x2="55556" y2="43348"/>
                        <a14:foregroundMark x1="58170" y1="78112" x2="58170" y2="78112"/>
                        <a14:foregroundMark x1="36166" y1="68240" x2="36166" y2="68240"/>
                        <a14:foregroundMark x1="32898" y1="68884" x2="32898" y2="68884"/>
                        <a14:foregroundMark x1="40087" y1="65665" x2="40087" y2="65665"/>
                        <a14:foregroundMark x1="40523" y1="77468" x2="40523" y2="77468"/>
                        <a14:foregroundMark x1="47712" y1="87768" x2="47712" y2="87768"/>
                        <a14:foregroundMark x1="47059" y1="92918" x2="47059" y2="92918"/>
                        <a14:foregroundMark x1="60131" y1="93348" x2="60131" y2="93348"/>
                        <a14:foregroundMark x1="60131" y1="89485" x2="60131" y2="89485"/>
                        <a14:foregroundMark x1="59477" y1="86910" x2="59477" y2="86910"/>
                        <a14:foregroundMark x1="49237" y1="90773" x2="49237" y2="90773"/>
                        <a14:foregroundMark x1="47277" y1="90129" x2="47277" y2="90129"/>
                        <a14:foregroundMark x1="39434" y1="77253" x2="39434" y2="77253"/>
                        <a14:foregroundMark x1="33987" y1="70386" x2="33987" y2="70386"/>
                        <a14:foregroundMark x1="52941" y1="47639" x2="52941" y2="47639"/>
                        <a14:foregroundMark x1="44009" y1="8155" x2="44009" y2="8155"/>
                        <a14:foregroundMark x1="51198" y1="4292" x2="51198" y2="4292"/>
                        <a14:foregroundMark x1="52505" y1="2361" x2="52505" y2="2361"/>
                        <a14:foregroundMark x1="80610" y1="48498" x2="80610" y2="48498"/>
                        <a14:foregroundMark x1="76688" y1="54077" x2="76688" y2="54077"/>
                        <a14:foregroundMark x1="78214" y1="58155" x2="78214" y2="58155"/>
                        <a14:foregroundMark x1="81917" y1="51717" x2="81917" y2="51717"/>
                        <a14:foregroundMark x1="85185" y1="45279" x2="85185" y2="45279"/>
                        <a14:foregroundMark x1="88671" y1="40558" x2="88671" y2="40558"/>
                        <a14:foregroundMark x1="89325" y1="39270" x2="89325" y2="39270"/>
                        <a14:foregroundMark x1="91721" y1="38841" x2="91721" y2="38841"/>
                        <a14:foregroundMark x1="91721" y1="41202" x2="91721" y2="41202"/>
                        <a14:foregroundMark x1="76253" y1="57296" x2="76253" y2="57296"/>
                        <a14:foregroundMark x1="95207" y1="39485" x2="95207" y2="39485"/>
                        <a14:foregroundMark x1="84532" y1="47854" x2="84532" y2="47854"/>
                        <a14:foregroundMark x1="51852" y1="1931" x2="51852" y2="1931"/>
                        <a14:backgroundMark x1="51634" y1="4506" x2="51634" y2="4506"/>
                        <a14:backgroundMark x1="51634" y1="5150" x2="51634" y2="5150"/>
                        <a14:backgroundMark x1="51198" y1="4936" x2="51198" y2="4936"/>
                        <a14:backgroundMark x1="51198" y1="4506" x2="51198" y2="4506"/>
                        <a14:backgroundMark x1="52941" y1="2361" x2="52941" y2="2361"/>
                        <a14:backgroundMark x1="52288" y1="3004" x2="52288" y2="3004"/>
                        <a14:backgroundMark x1="52505" y1="2575" x2="52505" y2="2575"/>
                      </a14:backgroundRemoval>
                    </a14:imgEffect>
                  </a14:imgLayer>
                </a14:imgProps>
              </a:ext>
              <a:ext uri="{28A0092B-C50C-407E-A947-70E740481C1C}">
                <a14:useLocalDpi xmlns:a14="http://schemas.microsoft.com/office/drawing/2010/main"/>
              </a:ext>
            </a:extLst>
          </a:blip>
          <a:stretch>
            <a:fillRect/>
          </a:stretch>
        </p:blipFill>
        <p:spPr>
          <a:xfrm>
            <a:off x="98439" y="5854790"/>
            <a:ext cx="656117" cy="665281"/>
          </a:xfrm>
          <a:prstGeom prst="rect">
            <a:avLst/>
          </a:prstGeom>
        </p:spPr>
      </p:pic>
      <p:pic>
        <p:nvPicPr>
          <p:cNvPr id="33" name="図 32">
            <a:extLst>
              <a:ext uri="{FF2B5EF4-FFF2-40B4-BE49-F238E27FC236}">
                <a16:creationId xmlns:a16="http://schemas.microsoft.com/office/drawing/2014/main" id="{51A4301E-2B7D-4D62-8C14-67078D0CF6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0324" y="3300796"/>
            <a:ext cx="1173887" cy="1408664"/>
          </a:xfrm>
          <a:prstGeom prst="rect">
            <a:avLst/>
          </a:prstGeom>
        </p:spPr>
      </p:pic>
      <p:sp>
        <p:nvSpPr>
          <p:cNvPr id="34" name="テキスト ボックス 33">
            <a:extLst>
              <a:ext uri="{FF2B5EF4-FFF2-40B4-BE49-F238E27FC236}">
                <a16:creationId xmlns:a16="http://schemas.microsoft.com/office/drawing/2014/main" id="{C7F8D349-13B1-4B76-905B-4A01B3A4415D}"/>
              </a:ext>
            </a:extLst>
          </p:cNvPr>
          <p:cNvSpPr txBox="1"/>
          <p:nvPr/>
        </p:nvSpPr>
        <p:spPr>
          <a:xfrm>
            <a:off x="2149189" y="3409547"/>
            <a:ext cx="2680663" cy="2092881"/>
          </a:xfrm>
          <a:prstGeom prst="rect">
            <a:avLst/>
          </a:prstGeom>
          <a:noFill/>
        </p:spPr>
        <p:txBody>
          <a:bodyPr wrap="square" rtlCol="0">
            <a:spAutoFit/>
          </a:bodyPr>
          <a:lstStyle/>
          <a:p>
            <a:pPr algn="just" fontAlgn="base"/>
            <a:r>
              <a:rPr lang="ja-JP" altLang="en-US" sz="1000" i="0" dirty="0">
                <a:effectLst/>
                <a:latin typeface="BIZ UDPゴシック" panose="020B0400000000000000" pitchFamily="50" charset="-128"/>
                <a:ea typeface="BIZ UDPゴシック" panose="020B0400000000000000" pitchFamily="50" charset="-128"/>
              </a:rPr>
              <a:t>「すだちくん」は、徳島県のマスコットとして、いろんな場面で活躍し、多くのファンがいる地域の人気者です。</a:t>
            </a:r>
            <a:endParaRPr lang="en-US" altLang="ja-JP" sz="1000" i="0" dirty="0">
              <a:effectLst/>
              <a:latin typeface="BIZ UDPゴシック" panose="020B0400000000000000" pitchFamily="50" charset="-128"/>
              <a:ea typeface="BIZ UDPゴシック" panose="020B0400000000000000" pitchFamily="50" charset="-128"/>
            </a:endParaRPr>
          </a:p>
          <a:p>
            <a:pPr algn="just" fontAlgn="base"/>
            <a:r>
              <a:rPr lang="ja-JP" altLang="en-US" sz="1000" i="0" dirty="0">
                <a:effectLst/>
                <a:latin typeface="BIZ UDPゴシック" panose="020B0400000000000000" pitchFamily="50" charset="-128"/>
                <a:ea typeface="BIZ UDPゴシック" panose="020B0400000000000000" pitchFamily="50" charset="-128"/>
              </a:rPr>
              <a:t>「すだちくん」のモチーフは、徳島の特産品</a:t>
            </a:r>
            <a:endParaRPr lang="en-US" altLang="ja-JP" sz="1000" i="0" dirty="0">
              <a:effectLst/>
              <a:latin typeface="BIZ UDPゴシック" panose="020B0400000000000000" pitchFamily="50" charset="-128"/>
              <a:ea typeface="BIZ UDPゴシック" panose="020B0400000000000000" pitchFamily="50" charset="-128"/>
            </a:endParaRPr>
          </a:p>
          <a:p>
            <a:pPr algn="just" fontAlgn="base"/>
            <a:r>
              <a:rPr lang="ja-JP" altLang="en-US" sz="1000" i="0" dirty="0">
                <a:effectLst/>
                <a:latin typeface="BIZ UDPゴシック" panose="020B0400000000000000" pitchFamily="50" charset="-128"/>
                <a:ea typeface="BIZ UDPゴシック" panose="020B0400000000000000" pitchFamily="50" charset="-128"/>
              </a:rPr>
              <a:t>「すだち」です。</a:t>
            </a:r>
            <a:endParaRPr lang="en-US" altLang="ja-JP" sz="1000" i="0" dirty="0">
              <a:effectLst/>
              <a:latin typeface="BIZ UDPゴシック" panose="020B0400000000000000" pitchFamily="50" charset="-128"/>
              <a:ea typeface="BIZ UDPゴシック" panose="020B0400000000000000" pitchFamily="50" charset="-128"/>
            </a:endParaRPr>
          </a:p>
          <a:p>
            <a:pPr algn="just" fontAlgn="base"/>
            <a:r>
              <a:rPr lang="ja-JP" altLang="en-US" sz="1000" i="0" dirty="0">
                <a:effectLst/>
                <a:latin typeface="BIZ UDPゴシック" panose="020B0400000000000000" pitchFamily="50" charset="-128"/>
                <a:ea typeface="BIZ UDPゴシック" panose="020B0400000000000000" pitchFamily="50" charset="-128"/>
              </a:rPr>
              <a:t>すだちは、さわやかな酸味と、すがすがしい香りが特長で、いろんな料理  を引き立てる名脇役です。「ビタミン」などが多く含まれています。</a:t>
            </a:r>
          </a:p>
          <a:p>
            <a:pPr algn="just" fontAlgn="base"/>
            <a:r>
              <a:rPr lang="ja-JP" altLang="en-US" sz="1000" i="0" dirty="0">
                <a:effectLst/>
                <a:latin typeface="BIZ UDPゴシック" panose="020B0400000000000000" pitchFamily="50" charset="-128"/>
                <a:ea typeface="BIZ UDPゴシック" panose="020B0400000000000000" pitchFamily="50" charset="-128"/>
              </a:rPr>
              <a:t>「すだちくん」は、みんなを元気にすることが大好きで、「愛くるしい笑顔」で、元気の源「ビタミン」を振りまき、自分も元気いっぱいに頑張っています。</a:t>
            </a:r>
          </a:p>
        </p:txBody>
      </p:sp>
      <p:sp>
        <p:nvSpPr>
          <p:cNvPr id="35" name="テキスト ボックス 34">
            <a:extLst>
              <a:ext uri="{FF2B5EF4-FFF2-40B4-BE49-F238E27FC236}">
                <a16:creationId xmlns:a16="http://schemas.microsoft.com/office/drawing/2014/main" id="{EF4353ED-6696-420F-8794-D1A9FA1080E8}"/>
              </a:ext>
            </a:extLst>
          </p:cNvPr>
          <p:cNvSpPr txBox="1"/>
          <p:nvPr/>
        </p:nvSpPr>
        <p:spPr>
          <a:xfrm>
            <a:off x="457317" y="5178072"/>
            <a:ext cx="1285929" cy="369332"/>
          </a:xfrm>
          <a:prstGeom prst="rect">
            <a:avLst/>
          </a:prstGeom>
          <a:noFill/>
        </p:spPr>
        <p:txBody>
          <a:bodyPr wrap="none" rtlCol="0">
            <a:spAutoFit/>
          </a:bodyPr>
          <a:lstStyle/>
          <a:p>
            <a:r>
              <a:rPr kumimoji="1" lang="ja-JP" altLang="en-US" b="1" dirty="0">
                <a:solidFill>
                  <a:srgbClr val="006633"/>
                </a:solidFill>
                <a:latin typeface="BIZ UDPゴシック" panose="020B0400000000000000" pitchFamily="50" charset="-128"/>
                <a:ea typeface="BIZ UDPゴシック" panose="020B0400000000000000" pitchFamily="50" charset="-128"/>
              </a:rPr>
              <a:t>すだちくん</a:t>
            </a:r>
          </a:p>
        </p:txBody>
      </p:sp>
      <p:grpSp>
        <p:nvGrpSpPr>
          <p:cNvPr id="36" name="グループ化 35">
            <a:extLst>
              <a:ext uri="{FF2B5EF4-FFF2-40B4-BE49-F238E27FC236}">
                <a16:creationId xmlns:a16="http://schemas.microsoft.com/office/drawing/2014/main" id="{FEA618C3-494C-4D6A-AF78-2DFC14525F08}"/>
              </a:ext>
            </a:extLst>
          </p:cNvPr>
          <p:cNvGrpSpPr/>
          <p:nvPr/>
        </p:nvGrpSpPr>
        <p:grpSpPr>
          <a:xfrm>
            <a:off x="5113265" y="3678410"/>
            <a:ext cx="4557762" cy="1830869"/>
            <a:chOff x="5796399" y="3518087"/>
            <a:chExt cx="4557762" cy="1830869"/>
          </a:xfrm>
        </p:grpSpPr>
        <p:sp>
          <p:nvSpPr>
            <p:cNvPr id="37" name="テキスト ボックス 36">
              <a:extLst>
                <a:ext uri="{FF2B5EF4-FFF2-40B4-BE49-F238E27FC236}">
                  <a16:creationId xmlns:a16="http://schemas.microsoft.com/office/drawing/2014/main" id="{DE49EA35-291C-4895-909E-950E654BF821}"/>
                </a:ext>
              </a:extLst>
            </p:cNvPr>
            <p:cNvSpPr txBox="1"/>
            <p:nvPr/>
          </p:nvSpPr>
          <p:spPr>
            <a:xfrm>
              <a:off x="8414137" y="3834000"/>
              <a:ext cx="1477158" cy="461665"/>
            </a:xfrm>
            <a:prstGeom prst="rect">
              <a:avLst/>
            </a:prstGeom>
            <a:solidFill>
              <a:schemeClr val="bg1"/>
            </a:solidFill>
          </p:spPr>
          <p:txBody>
            <a:bodyPr wrap="square" rtlCol="0">
              <a:spAutoFit/>
            </a:bodyPr>
            <a:lstStyle/>
            <a:p>
              <a:r>
                <a:rPr kumimoji="1" lang="ja-JP" altLang="en-US" sz="1200" b="1" dirty="0">
                  <a:solidFill>
                    <a:srgbClr val="006633"/>
                  </a:solidFill>
                  <a:latin typeface="BIZ UDPゴシック" panose="020B0400000000000000" pitchFamily="50" charset="-128"/>
                  <a:ea typeface="BIZ UDPゴシック" panose="020B0400000000000000" pitchFamily="50" charset="-128"/>
                </a:rPr>
                <a:t>すだちくん</a:t>
              </a:r>
              <a:endParaRPr kumimoji="1" lang="en-US" altLang="ja-JP" sz="1200" b="1" dirty="0">
                <a:solidFill>
                  <a:srgbClr val="006633"/>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006633"/>
                  </a:solidFill>
                  <a:latin typeface="BIZ UDPゴシック" panose="020B0400000000000000" pitchFamily="50" charset="-128"/>
                  <a:ea typeface="BIZ UDPゴシック" panose="020B0400000000000000" pitchFamily="50" charset="-128"/>
                </a:rPr>
                <a:t>画像使用申請様式</a:t>
              </a:r>
              <a:endParaRPr kumimoji="1" lang="en-US" altLang="ja-JP" sz="1200" b="1" dirty="0">
                <a:solidFill>
                  <a:srgbClr val="006633"/>
                </a:solidFill>
                <a:latin typeface="BIZ UDPゴシック" panose="020B0400000000000000" pitchFamily="50" charset="-128"/>
                <a:ea typeface="BIZ UDPゴシック" panose="020B0400000000000000" pitchFamily="50" charset="-128"/>
              </a:endParaRPr>
            </a:p>
          </p:txBody>
        </p:sp>
        <p:pic>
          <p:nvPicPr>
            <p:cNvPr id="38" name="Picture 2" descr="https://qr.quel.jp/tmp/f73b0bfa4b83b3ad3d36bc16ac6ae5f6fc4ff668.png">
              <a:extLst>
                <a:ext uri="{FF2B5EF4-FFF2-40B4-BE49-F238E27FC236}">
                  <a16:creationId xmlns:a16="http://schemas.microsoft.com/office/drawing/2014/main" id="{C494F09B-980E-4FF6-9F2B-04C315F91B9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99593" y="4246949"/>
              <a:ext cx="1102006" cy="1102007"/>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a:extLst>
                <a:ext uri="{FF2B5EF4-FFF2-40B4-BE49-F238E27FC236}">
                  <a16:creationId xmlns:a16="http://schemas.microsoft.com/office/drawing/2014/main" id="{C2F4A164-7DF0-4CA3-9642-BFA0D383A3C6}"/>
                </a:ext>
              </a:extLst>
            </p:cNvPr>
            <p:cNvSpPr txBox="1"/>
            <p:nvPr/>
          </p:nvSpPr>
          <p:spPr>
            <a:xfrm>
              <a:off x="6559374" y="3847349"/>
              <a:ext cx="1477158" cy="461665"/>
            </a:xfrm>
            <a:prstGeom prst="rect">
              <a:avLst/>
            </a:prstGeom>
            <a:solidFill>
              <a:schemeClr val="bg1"/>
            </a:solidFill>
          </p:spPr>
          <p:txBody>
            <a:bodyPr wrap="square" rtlCol="0">
              <a:spAutoFit/>
            </a:bodyPr>
            <a:lstStyle/>
            <a:p>
              <a:r>
                <a:rPr kumimoji="1" lang="ja-JP" altLang="en-US" sz="1200" b="1" dirty="0">
                  <a:solidFill>
                    <a:srgbClr val="006633"/>
                  </a:solidFill>
                  <a:latin typeface="BIZ UDPゴシック" panose="020B0400000000000000" pitchFamily="50" charset="-128"/>
                  <a:ea typeface="BIZ UDPゴシック" panose="020B0400000000000000" pitchFamily="50" charset="-128"/>
                </a:rPr>
                <a:t>すだちくん</a:t>
              </a:r>
              <a:endParaRPr kumimoji="1" lang="en-US" altLang="ja-JP" sz="1200" b="1" dirty="0">
                <a:solidFill>
                  <a:srgbClr val="006633"/>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006633"/>
                  </a:solidFill>
                  <a:latin typeface="BIZ UDPゴシック" panose="020B0400000000000000" pitchFamily="50" charset="-128"/>
                  <a:ea typeface="BIZ UDPゴシック" panose="020B0400000000000000" pitchFamily="50" charset="-128"/>
                </a:rPr>
                <a:t>オフィシャルサイト</a:t>
              </a:r>
              <a:endParaRPr kumimoji="1" lang="en-US" altLang="ja-JP" sz="1200" b="1" dirty="0">
                <a:solidFill>
                  <a:srgbClr val="006633"/>
                </a:solidFill>
                <a:latin typeface="BIZ UDPゴシック" panose="020B0400000000000000" pitchFamily="50" charset="-128"/>
                <a:ea typeface="BIZ UDPゴシック" panose="020B0400000000000000" pitchFamily="50" charset="-128"/>
              </a:endParaRPr>
            </a:p>
          </p:txBody>
        </p:sp>
        <p:pic>
          <p:nvPicPr>
            <p:cNvPr id="40" name="図 39">
              <a:extLst>
                <a:ext uri="{FF2B5EF4-FFF2-40B4-BE49-F238E27FC236}">
                  <a16:creationId xmlns:a16="http://schemas.microsoft.com/office/drawing/2014/main" id="{90B62FC7-A26B-46D9-9E0C-A270BD9CA6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43106" y="4246949"/>
              <a:ext cx="1102007" cy="1102007"/>
            </a:xfrm>
            <a:prstGeom prst="rect">
              <a:avLst/>
            </a:prstGeom>
          </p:spPr>
        </p:pic>
        <p:sp>
          <p:nvSpPr>
            <p:cNvPr id="41" name="object 26">
              <a:extLst>
                <a:ext uri="{FF2B5EF4-FFF2-40B4-BE49-F238E27FC236}">
                  <a16:creationId xmlns:a16="http://schemas.microsoft.com/office/drawing/2014/main" id="{C9D441AB-DFE8-44B9-9449-99AFADF69F15}"/>
                </a:ext>
              </a:extLst>
            </p:cNvPr>
            <p:cNvSpPr txBox="1"/>
            <p:nvPr/>
          </p:nvSpPr>
          <p:spPr>
            <a:xfrm>
              <a:off x="5796399" y="3518087"/>
              <a:ext cx="4557762" cy="261000"/>
            </a:xfrm>
            <a:prstGeom prst="rect">
              <a:avLst/>
            </a:prstGeom>
            <a:solidFill>
              <a:srgbClr val="00B72C"/>
            </a:solidFill>
          </p:spPr>
          <p:txBody>
            <a:bodyPr vert="horz" wrap="square" lIns="0" tIns="0" rIns="0" bIns="0" rtlCol="0" anchor="ctr" anchorCtr="0">
              <a:noAutofit/>
            </a:bodyPr>
            <a:lstStyle/>
            <a:p>
              <a:pPr marL="2540" algn="ctr">
                <a:lnSpc>
                  <a:spcPct val="100000"/>
                </a:lnSpc>
                <a:spcBef>
                  <a:spcPts val="464"/>
                </a:spcBef>
              </a:pPr>
              <a:r>
                <a:rPr lang="ja-JP" altLang="en-US" sz="1200" b="1" spc="-5" dirty="0">
                  <a:solidFill>
                    <a:srgbClr val="FFFFFF"/>
                  </a:solidFill>
                  <a:latin typeface="BIZ UDPゴシック" panose="020B0400000000000000" pitchFamily="50" charset="-128"/>
                  <a:ea typeface="BIZ UDPゴシック" panose="020B0400000000000000" pitchFamily="50" charset="-128"/>
                  <a:cs typeface="Microsoft YaHei UI"/>
                </a:rPr>
                <a:t>徳島県マスコットキャラクター　すだちくん</a:t>
              </a:r>
              <a:endParaRPr sz="1200" dirty="0">
                <a:latin typeface="BIZ UDPゴシック" panose="020B0400000000000000" pitchFamily="50" charset="-128"/>
                <a:ea typeface="BIZ UDPゴシック" panose="020B0400000000000000" pitchFamily="50" charset="-128"/>
                <a:cs typeface="Microsoft YaHei UI"/>
              </a:endParaRPr>
            </a:p>
          </p:txBody>
        </p:sp>
      </p:grpSp>
      <p:sp>
        <p:nvSpPr>
          <p:cNvPr id="42" name="テキスト ボックス 41">
            <a:extLst>
              <a:ext uri="{FF2B5EF4-FFF2-40B4-BE49-F238E27FC236}">
                <a16:creationId xmlns:a16="http://schemas.microsoft.com/office/drawing/2014/main" id="{73E7B918-9D4C-486D-B67C-F3EE54E08856}"/>
              </a:ext>
            </a:extLst>
          </p:cNvPr>
          <p:cNvSpPr txBox="1"/>
          <p:nvPr/>
        </p:nvSpPr>
        <p:spPr>
          <a:xfrm>
            <a:off x="9961470" y="3983204"/>
            <a:ext cx="1373972" cy="584775"/>
          </a:xfrm>
          <a:prstGeom prst="rect">
            <a:avLst/>
          </a:prstGeom>
          <a:solidFill>
            <a:srgbClr val="C00000"/>
          </a:solidFill>
        </p:spPr>
        <p:txBody>
          <a:bodyPr wrap="square" rtlCol="0">
            <a:spAutoFit/>
          </a:bodyPr>
          <a:lstStyle/>
          <a:p>
            <a:pPr algn="ctr"/>
            <a:r>
              <a:rPr kumimoji="1" lang="ja-JP" altLang="en-US" sz="1600" dirty="0">
                <a:solidFill>
                  <a:schemeClr val="bg1"/>
                </a:solidFill>
              </a:rPr>
              <a:t>データ更新</a:t>
            </a:r>
            <a:endParaRPr kumimoji="1" lang="en-US" altLang="ja-JP" sz="1600" dirty="0">
              <a:solidFill>
                <a:schemeClr val="bg1"/>
              </a:solidFill>
            </a:endParaRPr>
          </a:p>
          <a:p>
            <a:pPr algn="ctr"/>
            <a:r>
              <a:rPr kumimoji="1" lang="ja-JP" altLang="en-US" sz="1600" dirty="0">
                <a:solidFill>
                  <a:schemeClr val="bg1"/>
                </a:solidFill>
              </a:rPr>
              <a:t>見せ方変更</a:t>
            </a:r>
          </a:p>
        </p:txBody>
      </p:sp>
      <p:sp>
        <p:nvSpPr>
          <p:cNvPr id="43" name="テキスト ボックス 42">
            <a:extLst>
              <a:ext uri="{FF2B5EF4-FFF2-40B4-BE49-F238E27FC236}">
                <a16:creationId xmlns:a16="http://schemas.microsoft.com/office/drawing/2014/main" id="{2C16A518-2A42-401A-A0F5-848CDC99DE3F}"/>
              </a:ext>
            </a:extLst>
          </p:cNvPr>
          <p:cNvSpPr txBox="1"/>
          <p:nvPr/>
        </p:nvSpPr>
        <p:spPr>
          <a:xfrm>
            <a:off x="380324" y="-20370"/>
            <a:ext cx="5657619" cy="338554"/>
          </a:xfrm>
          <a:prstGeom prst="rect">
            <a:avLst/>
          </a:prstGeom>
          <a:noFill/>
        </p:spPr>
        <p:txBody>
          <a:bodyPr wrap="square" rtlCol="0">
            <a:spAutoFit/>
          </a:bodyPr>
          <a:lstStyle/>
          <a:p>
            <a:pPr lvl="0">
              <a:defRPr/>
            </a:pPr>
            <a:r>
              <a:rPr kumimoji="1" lang="ja-JP" altLang="en-US" sz="1600" b="1" dirty="0">
                <a:solidFill>
                  <a:prstClr val="white"/>
                </a:solidFill>
                <a:latin typeface="BIZ UDPゴシック" panose="020B0400000000000000" pitchFamily="50" charset="-128"/>
                <a:ea typeface="BIZ UDPゴシック" panose="020B0400000000000000" pitchFamily="50" charset="-128"/>
              </a:rPr>
              <a:t>データ集</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43810DB2-199F-4FC5-8146-1E8FDEF98627}"/>
              </a:ext>
            </a:extLst>
          </p:cNvPr>
          <p:cNvSpPr txBox="1"/>
          <p:nvPr/>
        </p:nvSpPr>
        <p:spPr>
          <a:xfrm>
            <a:off x="941660" y="1125343"/>
            <a:ext cx="967297" cy="307777"/>
          </a:xfrm>
          <a:prstGeom prst="rect">
            <a:avLst/>
          </a:prstGeom>
          <a:noFill/>
        </p:spPr>
        <p:txBody>
          <a:bodyPr wrap="square" rtlCol="0">
            <a:spAutoFit/>
          </a:bodyPr>
          <a:lstStyle/>
          <a:p>
            <a:r>
              <a:rPr kumimoji="1" lang="ja-JP" altLang="en-US" sz="1400" b="1" dirty="0">
                <a:solidFill>
                  <a:srgbClr val="002060"/>
                </a:solidFill>
                <a:latin typeface="BIZ UDPゴシック" panose="020B0400000000000000" pitchFamily="50" charset="-128"/>
                <a:ea typeface="BIZ UDPゴシック" panose="020B0400000000000000" pitchFamily="50" charset="-128"/>
              </a:rPr>
              <a:t>阿波ナビ</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C43C374F-A0D2-4148-B858-C0E6B3BC5631}"/>
              </a:ext>
            </a:extLst>
          </p:cNvPr>
          <p:cNvSpPr txBox="1"/>
          <p:nvPr/>
        </p:nvSpPr>
        <p:spPr>
          <a:xfrm>
            <a:off x="380324" y="4816238"/>
            <a:ext cx="1526380" cy="415498"/>
          </a:xfrm>
          <a:prstGeom prst="rect">
            <a:avLst/>
          </a:prstGeom>
          <a:noFill/>
        </p:spPr>
        <p:txBody>
          <a:bodyPr wrap="none" rtlCol="0">
            <a:spAutoFit/>
          </a:bodyPr>
          <a:lstStyle/>
          <a:p>
            <a:r>
              <a:rPr kumimoji="1" lang="ja-JP" altLang="en-US" sz="1050" b="1" dirty="0">
                <a:solidFill>
                  <a:srgbClr val="006633"/>
                </a:solidFill>
                <a:latin typeface="BIZ UDPゴシック" panose="020B0400000000000000" pitchFamily="50" charset="-128"/>
                <a:ea typeface="BIZ UDPゴシック" panose="020B0400000000000000" pitchFamily="50" charset="-128"/>
              </a:rPr>
              <a:t>徳島県</a:t>
            </a:r>
            <a:endParaRPr kumimoji="1" lang="en-US" altLang="ja-JP" sz="1050" b="1" dirty="0">
              <a:solidFill>
                <a:srgbClr val="006633"/>
              </a:solidFill>
              <a:latin typeface="BIZ UDPゴシック" panose="020B0400000000000000" pitchFamily="50" charset="-128"/>
              <a:ea typeface="BIZ UDPゴシック" panose="020B0400000000000000" pitchFamily="50" charset="-128"/>
            </a:endParaRPr>
          </a:p>
          <a:p>
            <a:r>
              <a:rPr kumimoji="1" lang="ja-JP" altLang="en-US" sz="1050" b="1" dirty="0">
                <a:solidFill>
                  <a:srgbClr val="006633"/>
                </a:solidFill>
                <a:latin typeface="BIZ UDPゴシック" panose="020B0400000000000000" pitchFamily="50" charset="-128"/>
                <a:ea typeface="BIZ UDPゴシック" panose="020B0400000000000000" pitchFamily="50" charset="-128"/>
              </a:rPr>
              <a:t>マスコットキャラクター</a:t>
            </a:r>
          </a:p>
        </p:txBody>
      </p:sp>
      <p:pic>
        <p:nvPicPr>
          <p:cNvPr id="47" name="図 46">
            <a:extLst>
              <a:ext uri="{FF2B5EF4-FFF2-40B4-BE49-F238E27FC236}">
                <a16:creationId xmlns:a16="http://schemas.microsoft.com/office/drawing/2014/main" id="{5A4D1B9A-F72D-4AA4-AFCC-C9164E7407A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841" y="-20370"/>
            <a:ext cx="411898" cy="401129"/>
          </a:xfrm>
          <a:prstGeom prst="rect">
            <a:avLst/>
          </a:prstGeom>
        </p:spPr>
      </p:pic>
    </p:spTree>
    <p:extLst>
      <p:ext uri="{BB962C8B-B14F-4D97-AF65-F5344CB8AC3E}">
        <p14:creationId xmlns:p14="http://schemas.microsoft.com/office/powerpoint/2010/main" val="4692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87129-062F-41D7-92B2-9AC55908ABB7}"/>
              </a:ext>
            </a:extLst>
          </p:cNvPr>
          <p:cNvSpPr>
            <a:spLocks noGrp="1"/>
          </p:cNvSpPr>
          <p:nvPr>
            <p:ph type="ctrTitle"/>
          </p:nvPr>
        </p:nvSpPr>
        <p:spPr>
          <a:xfrm>
            <a:off x="742950" y="2552800"/>
            <a:ext cx="8420100" cy="2387600"/>
          </a:xfrm>
        </p:spPr>
        <p:txBody>
          <a:bodyPr>
            <a:normAutofit fontScale="90000"/>
          </a:bodyPr>
          <a:lstStyle/>
          <a:p>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endParaRPr kumimoji="1" lang="ja-JP" altLang="en-US" dirty="0"/>
          </a:p>
        </p:txBody>
      </p:sp>
      <p:pic>
        <p:nvPicPr>
          <p:cNvPr id="6" name="図 5">
            <a:extLst>
              <a:ext uri="{FF2B5EF4-FFF2-40B4-BE49-F238E27FC236}">
                <a16:creationId xmlns:a16="http://schemas.microsoft.com/office/drawing/2014/main" id="{F8CCF319-EE7F-48CF-9837-325C79EB3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963" y="5716759"/>
            <a:ext cx="1483762" cy="677480"/>
          </a:xfrm>
          <a:prstGeom prst="rect">
            <a:avLst/>
          </a:prstGeom>
        </p:spPr>
      </p:pic>
      <p:sp>
        <p:nvSpPr>
          <p:cNvPr id="7" name="Text Box 4">
            <a:extLst>
              <a:ext uri="{FF2B5EF4-FFF2-40B4-BE49-F238E27FC236}">
                <a16:creationId xmlns:a16="http://schemas.microsoft.com/office/drawing/2014/main" id="{E4E9219E-221B-46CF-A47A-EFA4561BE319}"/>
              </a:ext>
            </a:extLst>
          </p:cNvPr>
          <p:cNvSpPr txBox="1">
            <a:spLocks noChangeArrowheads="1"/>
          </p:cNvSpPr>
          <p:nvPr/>
        </p:nvSpPr>
        <p:spPr bwMode="auto">
          <a:xfrm>
            <a:off x="152514" y="2242701"/>
            <a:ext cx="9753486" cy="27699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eaLnBrk="0" hangingPunct="0">
              <a:defRPr sz="2400">
                <a:solidFill>
                  <a:schemeClr val="tx2"/>
                </a:solidFill>
                <a:latin typeface="ＭＳ Ｐゴシック" pitchFamily="50" charset="-128"/>
                <a:ea typeface="ＭＳ Ｐゴシック" pitchFamily="50" charset="-128"/>
              </a:defRPr>
            </a:lvl1pPr>
            <a:lvl2pPr marL="742950" indent="-285750" eaLnBrk="0" hangingPunct="0">
              <a:defRPr sz="2400">
                <a:solidFill>
                  <a:schemeClr val="tx2"/>
                </a:solidFill>
                <a:latin typeface="ＭＳ Ｐゴシック" pitchFamily="50" charset="-128"/>
                <a:ea typeface="ＭＳ Ｐゴシック" pitchFamily="50" charset="-128"/>
              </a:defRPr>
            </a:lvl2pPr>
            <a:lvl3pPr marL="1143000" indent="-228600" eaLnBrk="0" hangingPunct="0">
              <a:defRPr sz="2400">
                <a:solidFill>
                  <a:schemeClr val="tx2"/>
                </a:solidFill>
                <a:latin typeface="ＭＳ Ｐゴシック" pitchFamily="50" charset="-128"/>
                <a:ea typeface="ＭＳ Ｐゴシック" pitchFamily="50" charset="-128"/>
              </a:defRPr>
            </a:lvl3pPr>
            <a:lvl4pPr marL="1600200" indent="-228600" eaLnBrk="0" hangingPunct="0">
              <a:defRPr sz="2400">
                <a:solidFill>
                  <a:schemeClr val="tx2"/>
                </a:solidFill>
                <a:latin typeface="ＭＳ Ｐゴシック" pitchFamily="50" charset="-128"/>
                <a:ea typeface="ＭＳ Ｐゴシック" pitchFamily="50" charset="-128"/>
              </a:defRPr>
            </a:lvl4pPr>
            <a:lvl5pPr marL="2057400" indent="-228600" eaLnBrk="0" hangingPunct="0">
              <a:defRPr sz="2400">
                <a:solidFill>
                  <a:schemeClr val="tx2"/>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9p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地球が、日本が、自分たちの地域が持続していくためのヒントが</a:t>
            </a:r>
            <a:r>
              <a:rPr kumimoji="0" lang="en-US" altLang="ja-JP" sz="1800" b="1" dirty="0">
                <a:solidFill>
                  <a:srgbClr val="C00000"/>
                </a:solidFill>
                <a:latin typeface="BIZ UDPゴシック" panose="020B0400000000000000" pitchFamily="50" charset="-128"/>
                <a:ea typeface="BIZ UDPゴシック" panose="020B0400000000000000" pitchFamily="50" charset="-128"/>
              </a:rPr>
              <a:t>SDG</a:t>
            </a:r>
            <a:r>
              <a:rPr kumimoji="0" lang="ja-JP" altLang="en-US" sz="1800" b="1" dirty="0">
                <a:solidFill>
                  <a:srgbClr val="C00000"/>
                </a:solidFill>
                <a:latin typeface="BIZ UDPゴシック" panose="020B0400000000000000" pitchFamily="50" charset="-128"/>
                <a:ea typeface="BIZ UDPゴシック" panose="020B0400000000000000" pitchFamily="50" charset="-128"/>
              </a:rPr>
              <a:t>ｓ先進県「徳島」</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にあります。</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FF3ACFC-52FE-47AE-8D88-1A8F315BA89B}"/>
              </a:ext>
            </a:extLst>
          </p:cNvPr>
          <p:cNvSpPr txBox="1"/>
          <p:nvPr/>
        </p:nvSpPr>
        <p:spPr>
          <a:xfrm>
            <a:off x="203923" y="419832"/>
            <a:ext cx="9523926" cy="1661993"/>
          </a:xfrm>
          <a:prstGeom prst="rect">
            <a:avLst/>
          </a:prstGeom>
          <a:solidFill>
            <a:srgbClr val="E0ECE2"/>
          </a:solidFill>
          <a:ln w="38100">
            <a:noFill/>
          </a:ln>
        </p:spPr>
        <p:txBody>
          <a:bodyPr wrap="square" rtlCol="0">
            <a:spAutoFit/>
          </a:bodyPr>
          <a:lstStyle/>
          <a:p>
            <a:pPr algn="ctr"/>
            <a:r>
              <a:rPr lang="en-US" altLang="ja-JP" sz="2000" b="1" dirty="0">
                <a:latin typeface="BIZ UDPゴシック" panose="020B0400000000000000" pitchFamily="50" charset="-128"/>
                <a:ea typeface="BIZ UDPゴシック" panose="020B0400000000000000" pitchFamily="50" charset="-128"/>
              </a:rPr>
              <a:t>SDGs</a:t>
            </a:r>
            <a:r>
              <a:rPr lang="ja-JP" altLang="en-US" sz="2000" b="1" dirty="0">
                <a:latin typeface="BIZ UDPゴシック" panose="020B0400000000000000" pitchFamily="50" charset="-128"/>
                <a:ea typeface="BIZ UDPゴシック" panose="020B0400000000000000" pitchFamily="50" charset="-128"/>
              </a:rPr>
              <a:t>の学びに最適化された</a:t>
            </a:r>
            <a:r>
              <a:rPr kumimoji="1" lang="ja-JP" altLang="en-US" sz="2000" b="1" dirty="0">
                <a:latin typeface="BIZ UDPゴシック" panose="020B0400000000000000" pitchFamily="50" charset="-128"/>
                <a:ea typeface="BIZ UDPゴシック" panose="020B0400000000000000" pitchFamily="50" charset="-128"/>
              </a:rPr>
              <a:t>「徳島ならでは」のメリット</a:t>
            </a:r>
            <a:endParaRPr kumimoji="1" lang="en-US" altLang="ja-JP" sz="2000" b="1" dirty="0">
              <a:latin typeface="BIZ UDPゴシック" panose="020B0400000000000000" pitchFamily="50" charset="-128"/>
              <a:ea typeface="BIZ UDPゴシック" panose="020B0400000000000000" pitchFamily="50" charset="-128"/>
            </a:endParaRPr>
          </a:p>
          <a:p>
            <a:pPr algn="ct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１）人・モノ（自然）・コトから</a:t>
            </a:r>
            <a:r>
              <a:rPr kumimoji="1" lang="en-US" altLang="ja-JP" sz="1400" b="1" dirty="0">
                <a:latin typeface="BIZ UDPゴシック" panose="020B0400000000000000" pitchFamily="50" charset="-128"/>
                <a:ea typeface="BIZ UDPゴシック" panose="020B0400000000000000" pitchFamily="50" charset="-128"/>
              </a:rPr>
              <a:t>SDGs</a:t>
            </a:r>
            <a:r>
              <a:rPr kumimoji="1" lang="ja-JP" altLang="en-US" sz="1400" b="1" dirty="0">
                <a:latin typeface="BIZ UDPゴシック" panose="020B0400000000000000" pitchFamily="50" charset="-128"/>
                <a:ea typeface="BIZ UDPゴシック" panose="020B0400000000000000" pitchFamily="50" charset="-128"/>
              </a:rPr>
              <a:t>を体験</a:t>
            </a:r>
            <a:r>
              <a:rPr lang="ja-JP" altLang="en-US" sz="1400" b="1" dirty="0">
                <a:latin typeface="BIZ UDPゴシック" panose="020B0400000000000000" pitchFamily="50" charset="-128"/>
                <a:ea typeface="BIZ UDPゴシック" panose="020B0400000000000000" pitchFamily="50" charset="-128"/>
              </a:rPr>
              <a:t>できる</a:t>
            </a:r>
            <a:r>
              <a:rPr lang="ja-JP" altLang="en-US" b="1" dirty="0">
                <a:solidFill>
                  <a:srgbClr val="C00000"/>
                </a:solidFill>
                <a:effectLst>
                  <a:glow rad="127000">
                    <a:schemeClr val="bg1"/>
                  </a:glow>
                </a:effectLst>
                <a:latin typeface="BIZ UDPゴシック" panose="020B0400000000000000" pitchFamily="50" charset="-128"/>
                <a:ea typeface="BIZ UDPゴシック" panose="020B0400000000000000" pitchFamily="50" charset="-128"/>
              </a:rPr>
              <a:t>“</a:t>
            </a:r>
            <a:r>
              <a:rPr lang="en-US" altLang="ja-JP" b="1" dirty="0">
                <a:solidFill>
                  <a:srgbClr val="C00000"/>
                </a:solidFill>
                <a:effectLst>
                  <a:glow rad="127000">
                    <a:schemeClr val="bg1"/>
                  </a:glow>
                </a:effectLst>
                <a:latin typeface="BIZ UDPゴシック" panose="020B0400000000000000" pitchFamily="50" charset="-128"/>
                <a:ea typeface="BIZ UDPゴシック" panose="020B0400000000000000" pitchFamily="50" charset="-128"/>
              </a:rPr>
              <a:t>SDGs</a:t>
            </a:r>
            <a:r>
              <a:rPr lang="ja-JP" altLang="en-US" b="1" dirty="0">
                <a:solidFill>
                  <a:srgbClr val="C00000"/>
                </a:solidFill>
                <a:effectLst>
                  <a:glow rad="127000">
                    <a:schemeClr val="bg1"/>
                  </a:glow>
                </a:effectLst>
                <a:latin typeface="BIZ UDPゴシック" panose="020B0400000000000000" pitchFamily="50" charset="-128"/>
                <a:ea typeface="BIZ UDPゴシック" panose="020B0400000000000000" pitchFamily="50" charset="-128"/>
              </a:rPr>
              <a:t>実践の集中エリア”</a:t>
            </a:r>
            <a:endParaRPr lang="en-US" altLang="ja-JP"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２）古来より取り組まれてきた徳島ならではの</a:t>
            </a:r>
            <a:r>
              <a:rPr kumimoji="1" lang="ja-JP" altLang="en-US" b="1" dirty="0">
                <a:solidFill>
                  <a:srgbClr val="C00000"/>
                </a:solidFill>
                <a:effectLst>
                  <a:glow rad="127000">
                    <a:schemeClr val="bg1"/>
                  </a:glow>
                </a:effectLst>
                <a:latin typeface="BIZ UDPゴシック" panose="020B0400000000000000" pitchFamily="50" charset="-128"/>
                <a:ea typeface="BIZ UDPゴシック" panose="020B0400000000000000" pitchFamily="50" charset="-128"/>
              </a:rPr>
              <a:t>“暮らしの</a:t>
            </a:r>
            <a:r>
              <a:rPr kumimoji="1" lang="en-US" altLang="ja-JP" b="1" dirty="0">
                <a:solidFill>
                  <a:srgbClr val="C00000"/>
                </a:solidFill>
                <a:effectLst>
                  <a:glow rad="127000">
                    <a:schemeClr val="bg1"/>
                  </a:glow>
                </a:effectLst>
                <a:latin typeface="BIZ UDPゴシック" panose="020B0400000000000000" pitchFamily="50" charset="-128"/>
                <a:ea typeface="BIZ UDPゴシック" panose="020B0400000000000000" pitchFamily="50" charset="-128"/>
              </a:rPr>
              <a:t>SDGs”</a:t>
            </a:r>
            <a:r>
              <a:rPr kumimoji="1" lang="ja-JP" altLang="en-US" sz="1400" b="1" dirty="0">
                <a:latin typeface="BIZ UDPゴシック" panose="020B0400000000000000" pitchFamily="50" charset="-128"/>
                <a:ea typeface="BIZ UDPゴシック" panose="020B0400000000000000" pitchFamily="50" charset="-128"/>
              </a:rPr>
              <a:t>を</a:t>
            </a:r>
            <a:r>
              <a:rPr lang="ja-JP" altLang="en-US" sz="1400" b="1" dirty="0">
                <a:latin typeface="BIZ UDPゴシック" panose="020B0400000000000000" pitchFamily="50" charset="-128"/>
                <a:ea typeface="BIZ UDPゴシック" panose="020B0400000000000000" pitchFamily="50" charset="-128"/>
              </a:rPr>
              <a:t>学べる</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３）“現地で学べる探究学習”を取り入れた</a:t>
            </a:r>
            <a:r>
              <a:rPr lang="ja-JP" altLang="en-US" b="1" dirty="0">
                <a:solidFill>
                  <a:srgbClr val="C00000"/>
                </a:solidFill>
                <a:effectLst>
                  <a:glow rad="127000">
                    <a:schemeClr val="bg1"/>
                  </a:glow>
                </a:effectLst>
                <a:latin typeface="BIZ UDPゴシック" panose="020B0400000000000000" pitchFamily="50" charset="-128"/>
                <a:ea typeface="BIZ UDPゴシック" panose="020B0400000000000000" pitchFamily="50" charset="-128"/>
              </a:rPr>
              <a:t>教育旅行</a:t>
            </a:r>
            <a:r>
              <a:rPr kumimoji="1" lang="ja-JP" altLang="en-US" b="1" dirty="0">
                <a:solidFill>
                  <a:srgbClr val="C00000"/>
                </a:solidFill>
                <a:effectLst>
                  <a:glow rad="127000">
                    <a:schemeClr val="bg1"/>
                  </a:glow>
                </a:effectLst>
                <a:latin typeface="BIZ UDPゴシック" panose="020B0400000000000000" pitchFamily="50" charset="-128"/>
                <a:ea typeface="BIZ UDPゴシック" panose="020B0400000000000000" pitchFamily="50" charset="-128"/>
              </a:rPr>
              <a:t>の豊富な経験と受け入れ体制</a:t>
            </a:r>
            <a:endParaRPr lang="en-US" altLang="ja-JP" b="1"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　　　　　</a:t>
            </a:r>
            <a:r>
              <a:rPr lang="en-US" altLang="ja-JP" sz="1400" b="1" dirty="0">
                <a:latin typeface="BIZ UDPゴシック" panose="020B0400000000000000" pitchFamily="50" charset="-128"/>
                <a:ea typeface="BIZ UDPゴシック" panose="020B0400000000000000" pitchFamily="50" charset="-128"/>
              </a:rPr>
              <a:t>4</a:t>
            </a:r>
            <a:r>
              <a:rPr lang="ja-JP" altLang="en-US" sz="1400" b="1" dirty="0">
                <a:latin typeface="BIZ UDPゴシック" panose="020B0400000000000000" pitchFamily="50" charset="-128"/>
                <a:ea typeface="BIZ UDPゴシック" panose="020B0400000000000000" pitchFamily="50" charset="-128"/>
              </a:rPr>
              <a:t>）学生にとって良き思い出となる京阪神（大阪・関西万博、</a:t>
            </a:r>
            <a:r>
              <a:rPr lang="en-US" altLang="ja-JP" sz="1400" b="1" dirty="0">
                <a:latin typeface="BIZ UDPゴシック" panose="020B0400000000000000" pitchFamily="50" charset="-128"/>
                <a:ea typeface="BIZ UDPゴシック" panose="020B0400000000000000" pitchFamily="50" charset="-128"/>
              </a:rPr>
              <a:t>USJ</a:t>
            </a:r>
            <a:r>
              <a:rPr lang="ja-JP" altLang="en-US" sz="1400" b="1" dirty="0">
                <a:latin typeface="BIZ UDPゴシック" panose="020B0400000000000000" pitchFamily="50" charset="-128"/>
                <a:ea typeface="BIZ UDPゴシック" panose="020B0400000000000000" pitchFamily="50" charset="-128"/>
              </a:rPr>
              <a:t>等）との</a:t>
            </a:r>
            <a:r>
              <a:rPr lang="ja-JP" altLang="en-US" b="1" dirty="0">
                <a:solidFill>
                  <a:srgbClr val="C00000"/>
                </a:solidFill>
                <a:effectLst>
                  <a:glow rad="127000">
                    <a:schemeClr val="bg1"/>
                  </a:glow>
                </a:effectLst>
                <a:latin typeface="BIZ UDPゴシック" panose="020B0400000000000000" pitchFamily="50" charset="-128"/>
                <a:ea typeface="BIZ UDPゴシック" panose="020B0400000000000000" pitchFamily="50" charset="-128"/>
              </a:rPr>
              <a:t>アクセスの良さ</a:t>
            </a:r>
            <a:endParaRPr lang="en-US" altLang="ja-JP" b="1" dirty="0">
              <a:solidFill>
                <a:srgbClr val="C00000"/>
              </a:solidFill>
              <a:effectLst>
                <a:glow rad="127000">
                  <a:schemeClr val="bg1"/>
                </a:glow>
              </a:effectLst>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52E84DD1-341C-4B3A-9BD9-96F61CA653CC}"/>
              </a:ext>
            </a:extLst>
          </p:cNvPr>
          <p:cNvGrpSpPr/>
          <p:nvPr/>
        </p:nvGrpSpPr>
        <p:grpSpPr>
          <a:xfrm>
            <a:off x="651116" y="3226067"/>
            <a:ext cx="7780196" cy="2613998"/>
            <a:chOff x="647489" y="1877249"/>
            <a:chExt cx="8445503" cy="2837528"/>
          </a:xfrm>
        </p:grpSpPr>
        <p:pic>
          <p:nvPicPr>
            <p:cNvPr id="10" name="図 9">
              <a:extLst>
                <a:ext uri="{FF2B5EF4-FFF2-40B4-BE49-F238E27FC236}">
                  <a16:creationId xmlns:a16="http://schemas.microsoft.com/office/drawing/2014/main" id="{6234D4DB-595A-4313-81C0-63C60B1DE78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3645" b="96128" l="0" r="100000">
                          <a14:foregroundMark x1="75966" y1="7973" x2="75966" y2="7973"/>
                          <a14:foregroundMark x1="82353" y1="19362" x2="82353" y2="19362"/>
                          <a14:foregroundMark x1="80168" y1="18907" x2="80168" y2="18907"/>
                          <a14:foregroundMark x1="80840" y1="19590" x2="80840" y2="19590"/>
                          <a14:foregroundMark x1="85546" y1="14123" x2="85546" y2="14123"/>
                          <a14:foregroundMark x1="84034" y1="15262" x2="84034" y2="15262"/>
                          <a14:foregroundMark x1="83025" y1="14351" x2="83025" y2="14351"/>
                          <a14:foregroundMark x1="87731" y1="15034" x2="87731" y2="15034"/>
                          <a14:foregroundMark x1="87395" y1="15718" x2="87395" y2="15718"/>
                          <a14:foregroundMark x1="81008" y1="5239" x2="81008" y2="5239"/>
                          <a14:foregroundMark x1="78655" y1="4100" x2="78655" y2="4100"/>
                          <a14:foregroundMark x1="81513" y1="36219" x2="81513" y2="36219"/>
                          <a14:foregroundMark x1="80504" y1="35991" x2="80504" y2="35991"/>
                          <a14:foregroundMark x1="51933" y1="91116" x2="51933" y2="91116"/>
                          <a14:foregroundMark x1="55462" y1="95216" x2="55462" y2="95216"/>
                          <a14:foregroundMark x1="56134" y1="96128" x2="56134" y2="96128"/>
                          <a14:foregroundMark x1="58487" y1="91572" x2="58487" y2="91572"/>
                          <a14:foregroundMark x1="94454" y1="56492" x2="94454" y2="56492"/>
                          <a14:foregroundMark x1="94790" y1="55809" x2="94790" y2="55809"/>
                          <a14:foregroundMark x1="95126" y1="55353" x2="95126" y2="55353"/>
                          <a14:foregroundMark x1="93950" y1="56492" x2="93950" y2="56492"/>
                          <a14:foregroundMark x1="93445" y1="56720" x2="93445" y2="56720"/>
                          <a14:foregroundMark x1="93109" y1="56492" x2="93109" y2="56492"/>
                        </a14:backgroundRemoval>
                      </a14:imgEffect>
                    </a14:imgLayer>
                  </a14:imgProps>
                </a:ext>
                <a:ext uri="{28A0092B-C50C-407E-A947-70E740481C1C}">
                  <a14:useLocalDpi xmlns:a14="http://schemas.microsoft.com/office/drawing/2010/main"/>
                </a:ext>
              </a:extLst>
            </a:blip>
            <a:srcRect/>
            <a:stretch/>
          </p:blipFill>
          <p:spPr>
            <a:xfrm>
              <a:off x="3601948" y="1877249"/>
              <a:ext cx="3170044" cy="2335622"/>
            </a:xfrm>
            <a:prstGeom prst="rect">
              <a:avLst/>
            </a:prstGeom>
            <a:effectLst>
              <a:glow rad="12700">
                <a:schemeClr val="bg1">
                  <a:lumMod val="50000"/>
                </a:schemeClr>
              </a:glow>
            </a:effectLst>
          </p:spPr>
        </p:pic>
        <p:sp>
          <p:nvSpPr>
            <p:cNvPr id="11" name="テキスト ボックス 10">
              <a:extLst>
                <a:ext uri="{FF2B5EF4-FFF2-40B4-BE49-F238E27FC236}">
                  <a16:creationId xmlns:a16="http://schemas.microsoft.com/office/drawing/2014/main" id="{8B843C9C-AAFA-4936-A25E-BE2D8AFA9587}"/>
                </a:ext>
              </a:extLst>
            </p:cNvPr>
            <p:cNvSpPr txBox="1"/>
            <p:nvPr/>
          </p:nvSpPr>
          <p:spPr>
            <a:xfrm>
              <a:off x="3526871" y="4247044"/>
              <a:ext cx="1996636" cy="467733"/>
            </a:xfrm>
            <a:prstGeom prst="rect">
              <a:avLst/>
            </a:prstGeom>
            <a:solidFill>
              <a:srgbClr val="0096D2"/>
            </a:solidFill>
            <a:ln w="57150">
              <a:solidFill>
                <a:srgbClr val="0096D2"/>
              </a:solidFill>
            </a:ln>
          </p:spPr>
          <p:txBody>
            <a:bodyPr wrap="square" rtlCol="0">
              <a:spAutoFit/>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南部エリア</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みなみ阿波観光局</a:t>
              </a:r>
            </a:p>
          </p:txBody>
        </p:sp>
        <p:sp>
          <p:nvSpPr>
            <p:cNvPr id="12" name="テキスト ボックス 11">
              <a:extLst>
                <a:ext uri="{FF2B5EF4-FFF2-40B4-BE49-F238E27FC236}">
                  <a16:creationId xmlns:a16="http://schemas.microsoft.com/office/drawing/2014/main" id="{1479F5F1-A52E-4727-9E26-87516C51B629}"/>
                </a:ext>
              </a:extLst>
            </p:cNvPr>
            <p:cNvSpPr txBox="1"/>
            <p:nvPr/>
          </p:nvSpPr>
          <p:spPr>
            <a:xfrm>
              <a:off x="6851976" y="2162044"/>
              <a:ext cx="2241016" cy="467733"/>
            </a:xfrm>
            <a:prstGeom prst="rect">
              <a:avLst/>
            </a:prstGeom>
            <a:solidFill>
              <a:srgbClr val="FF6600"/>
            </a:solidFill>
            <a:ln w="57150">
              <a:solidFill>
                <a:srgbClr val="FF6600"/>
              </a:solidFill>
            </a:ln>
          </p:spPr>
          <p:txBody>
            <a:bodyPr wrap="square" rtlCol="0">
              <a:spAutoFit/>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東部エリア</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イーストとくしま観光推進機構</a:t>
              </a:r>
            </a:p>
          </p:txBody>
        </p:sp>
        <p:sp>
          <p:nvSpPr>
            <p:cNvPr id="13" name="テキスト ボックス 12">
              <a:extLst>
                <a:ext uri="{FF2B5EF4-FFF2-40B4-BE49-F238E27FC236}">
                  <a16:creationId xmlns:a16="http://schemas.microsoft.com/office/drawing/2014/main" id="{A506D114-1B87-4500-B987-AFE4088CE513}"/>
                </a:ext>
              </a:extLst>
            </p:cNvPr>
            <p:cNvSpPr txBox="1"/>
            <p:nvPr/>
          </p:nvSpPr>
          <p:spPr>
            <a:xfrm>
              <a:off x="647489" y="2217625"/>
              <a:ext cx="1996636" cy="467733"/>
            </a:xfrm>
            <a:prstGeom prst="rect">
              <a:avLst/>
            </a:prstGeom>
            <a:solidFill>
              <a:srgbClr val="00B050"/>
            </a:solidFill>
            <a:ln w="57150">
              <a:solidFill>
                <a:srgbClr val="00B050"/>
              </a:solidFill>
            </a:ln>
          </p:spPr>
          <p:txBody>
            <a:bodyPr wrap="square" rtlCol="0">
              <a:spAutoFit/>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西部エリア</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そらの郷</a:t>
              </a:r>
            </a:p>
          </p:txBody>
        </p:sp>
      </p:grpSp>
      <p:sp>
        <p:nvSpPr>
          <p:cNvPr id="14" name="テキスト ボックス 13">
            <a:extLst>
              <a:ext uri="{FF2B5EF4-FFF2-40B4-BE49-F238E27FC236}">
                <a16:creationId xmlns:a16="http://schemas.microsoft.com/office/drawing/2014/main" id="{C5203856-7186-4036-AAF7-E3D55E994455}"/>
              </a:ext>
            </a:extLst>
          </p:cNvPr>
          <p:cNvSpPr txBox="1"/>
          <p:nvPr/>
        </p:nvSpPr>
        <p:spPr>
          <a:xfrm>
            <a:off x="152514" y="2673940"/>
            <a:ext cx="8929974" cy="523220"/>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徳島県は３つのエリアで、それぞれの地域に個性ある自然や歴史文化や暮らしが存在しています。</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また、それぞれのエリアの地域連携</a:t>
            </a:r>
            <a:r>
              <a:rPr kumimoji="1" lang="en-US" altLang="ja-JP" sz="1400" dirty="0">
                <a:latin typeface="BIZ UDPゴシック" panose="020B0400000000000000" pitchFamily="50" charset="-128"/>
                <a:ea typeface="BIZ UDPゴシック" panose="020B0400000000000000" pitchFamily="50" charset="-128"/>
              </a:rPr>
              <a:t>DMO</a:t>
            </a:r>
            <a:r>
              <a:rPr kumimoji="1" lang="ja-JP" altLang="en-US" sz="1400" dirty="0">
                <a:latin typeface="BIZ UDPゴシック" panose="020B0400000000000000" pitchFamily="50" charset="-128"/>
                <a:ea typeface="BIZ UDPゴシック" panose="020B0400000000000000" pitchFamily="50" charset="-128"/>
              </a:rPr>
              <a:t>が、教育旅行のエスコートをお手伝いします。</a:t>
            </a:r>
          </a:p>
        </p:txBody>
      </p:sp>
      <p:sp>
        <p:nvSpPr>
          <p:cNvPr id="15" name="Text Box 6">
            <a:extLst>
              <a:ext uri="{FF2B5EF4-FFF2-40B4-BE49-F238E27FC236}">
                <a16:creationId xmlns:a16="http://schemas.microsoft.com/office/drawing/2014/main" id="{9FEF70E1-071E-4347-9F8A-C5BC18B93FAD}"/>
              </a:ext>
            </a:extLst>
          </p:cNvPr>
          <p:cNvSpPr txBox="1">
            <a:spLocks noChangeArrowheads="1"/>
          </p:cNvSpPr>
          <p:nvPr/>
        </p:nvSpPr>
        <p:spPr bwMode="auto">
          <a:xfrm>
            <a:off x="651386" y="4116491"/>
            <a:ext cx="3515657" cy="1061829"/>
          </a:xfrm>
          <a:prstGeom prst="rect">
            <a:avLst/>
          </a:prstGeom>
          <a:noFill/>
          <a:ln>
            <a:noFill/>
          </a:ln>
          <a:effectLst/>
        </p:spPr>
        <p:txBody>
          <a:bodyPr wrap="square" lIns="0" tIns="0" rIns="0" bIns="0">
            <a:spAutoFit/>
          </a:bodyPr>
          <a:lstStyle>
            <a:lvl1pPr marL="457200" indent="-457200" eaLnBrk="0" hangingPunct="0">
              <a:defRPr sz="2400">
                <a:solidFill>
                  <a:schemeClr val="tx2"/>
                </a:solidFill>
                <a:latin typeface="ＭＳ Ｐゴシック" pitchFamily="50" charset="-128"/>
                <a:ea typeface="ＭＳ Ｐゴシック" pitchFamily="50" charset="-128"/>
              </a:defRPr>
            </a:lvl1pPr>
            <a:lvl2pPr marL="742950" indent="-285750" eaLnBrk="0" hangingPunct="0">
              <a:defRPr sz="2400">
                <a:solidFill>
                  <a:schemeClr val="tx2"/>
                </a:solidFill>
                <a:latin typeface="ＭＳ Ｐゴシック" pitchFamily="50" charset="-128"/>
                <a:ea typeface="ＭＳ Ｐゴシック" pitchFamily="50" charset="-128"/>
              </a:defRPr>
            </a:lvl2pPr>
            <a:lvl3pPr marL="1143000" indent="-228600" eaLnBrk="0" hangingPunct="0">
              <a:defRPr sz="2400">
                <a:solidFill>
                  <a:schemeClr val="tx2"/>
                </a:solidFill>
                <a:latin typeface="ＭＳ Ｐゴシック" pitchFamily="50" charset="-128"/>
                <a:ea typeface="ＭＳ Ｐゴシック" pitchFamily="50" charset="-128"/>
              </a:defRPr>
            </a:lvl3pPr>
            <a:lvl4pPr marL="1600200" indent="-228600" eaLnBrk="0" hangingPunct="0">
              <a:defRPr sz="2400">
                <a:solidFill>
                  <a:schemeClr val="tx2"/>
                </a:solidFill>
                <a:latin typeface="ＭＳ Ｐゴシック" pitchFamily="50" charset="-128"/>
                <a:ea typeface="ＭＳ Ｐゴシック" pitchFamily="50" charset="-128"/>
              </a:defRPr>
            </a:lvl4pPr>
            <a:lvl5pPr marL="2057400" indent="-228600" eaLnBrk="0" hangingPunct="0">
              <a:defRPr sz="2400">
                <a:solidFill>
                  <a:schemeClr val="tx2"/>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9pPr>
          </a:lstStyle>
          <a:p>
            <a:pPr marL="457209" indent="-457209" defTabSz="914417" eaLnBrk="1" fontAlgn="base" hangingPunct="1">
              <a:spcBef>
                <a:spcPct val="0"/>
              </a:spcBef>
              <a:spcAft>
                <a:spcPct val="0"/>
              </a:spcAft>
              <a:defRPr/>
            </a:pPr>
            <a:r>
              <a:rPr lang="ja-JP" altLang="en-US"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大地と営む先人の</a:t>
            </a:r>
            <a:r>
              <a:rPr lang="ja-JP" altLang="en-US" sz="1600" b="1" kern="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徳</a:t>
            </a:r>
            <a:r>
              <a:rPr lang="ja-JP" altLang="en-US"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に学ぶ</a:t>
            </a:r>
            <a:r>
              <a:rPr lang="ja-JP" altLang="en-US"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9" indent="-457209" defTabSz="914417" eaLnBrk="1" fontAlgn="base" hangingPunct="1">
              <a:spcBef>
                <a:spcPct val="0"/>
              </a:spcBef>
              <a:spcAft>
                <a:spcPct val="0"/>
              </a:spcAft>
              <a:defRPr/>
            </a:pP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日本の原風景　そらの郷</a:t>
            </a: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9" indent="-457209" defTabSz="914417" eaLnBrk="1" fontAlgn="base" hangingPunct="1">
              <a:spcBef>
                <a:spcPct val="0"/>
              </a:spcBef>
              <a:spcAft>
                <a:spcPct val="0"/>
              </a:spcAft>
              <a:defRPr/>
            </a:pP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探究ポイント</a:t>
            </a: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・なぜ、急峻な山岳で持続可能な農業ができるのか？</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・なぜ、「ほんものの田舎」が世界で注目されるのか？  </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・豊かな暮らしとは何なのか？　</a:t>
            </a:r>
            <a:r>
              <a:rPr lang="ja-JP" altLang="en-US" sz="1000" kern="0"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bg1"/>
                </a:solidFill>
                <a:latin typeface="BIZ UDPゴシック" panose="020B0400000000000000" pitchFamily="50" charset="-128"/>
                <a:ea typeface="BIZ UDPゴシック" panose="020B0400000000000000" pitchFamily="50" charset="-128"/>
              </a:rPr>
              <a:t>　　　　　</a:t>
            </a:r>
            <a:endParaRPr lang="en-US" altLang="ja-JP" sz="1100" b="1" kern="0" dirty="0">
              <a:solidFill>
                <a:schemeClr val="bg1"/>
              </a:solidFill>
              <a:latin typeface="BIZ UDPゴシック" panose="020B0400000000000000" pitchFamily="50" charset="-128"/>
              <a:ea typeface="BIZ UDPゴシック" panose="020B0400000000000000" pitchFamily="50" charset="-128"/>
            </a:endParaRPr>
          </a:p>
        </p:txBody>
      </p:sp>
      <p:sp>
        <p:nvSpPr>
          <p:cNvPr id="16" name="Text Box 6">
            <a:extLst>
              <a:ext uri="{FF2B5EF4-FFF2-40B4-BE49-F238E27FC236}">
                <a16:creationId xmlns:a16="http://schemas.microsoft.com/office/drawing/2014/main" id="{07EC9A37-4EA9-48FD-8C0A-FAA8B5145E53}"/>
              </a:ext>
            </a:extLst>
          </p:cNvPr>
          <p:cNvSpPr txBox="1">
            <a:spLocks noChangeArrowheads="1"/>
          </p:cNvSpPr>
          <p:nvPr/>
        </p:nvSpPr>
        <p:spPr bwMode="auto">
          <a:xfrm>
            <a:off x="5206458" y="5521220"/>
            <a:ext cx="4655332" cy="877163"/>
          </a:xfrm>
          <a:prstGeom prst="rect">
            <a:avLst/>
          </a:prstGeom>
          <a:noFill/>
          <a:ln>
            <a:noFill/>
          </a:ln>
          <a:effectLst/>
        </p:spPr>
        <p:txBody>
          <a:bodyPr wrap="square" lIns="0" tIns="0" rIns="0" bIns="0">
            <a:spAutoFit/>
          </a:bodyPr>
          <a:lstStyle>
            <a:lvl1pPr marL="457200" indent="-457200" eaLnBrk="0" hangingPunct="0">
              <a:defRPr sz="2400">
                <a:solidFill>
                  <a:schemeClr val="tx2"/>
                </a:solidFill>
                <a:latin typeface="ＭＳ Ｐゴシック" pitchFamily="50" charset="-128"/>
                <a:ea typeface="ＭＳ Ｐゴシック" pitchFamily="50" charset="-128"/>
              </a:defRPr>
            </a:lvl1pPr>
            <a:lvl2pPr marL="742950" indent="-285750" eaLnBrk="0" hangingPunct="0">
              <a:defRPr sz="2400">
                <a:solidFill>
                  <a:schemeClr val="tx2"/>
                </a:solidFill>
                <a:latin typeface="ＭＳ Ｐゴシック" pitchFamily="50" charset="-128"/>
                <a:ea typeface="ＭＳ Ｐゴシック" pitchFamily="50" charset="-128"/>
              </a:defRPr>
            </a:lvl2pPr>
            <a:lvl3pPr marL="1143000" indent="-228600" eaLnBrk="0" hangingPunct="0">
              <a:defRPr sz="2400">
                <a:solidFill>
                  <a:schemeClr val="tx2"/>
                </a:solidFill>
                <a:latin typeface="ＭＳ Ｐゴシック" pitchFamily="50" charset="-128"/>
                <a:ea typeface="ＭＳ Ｐゴシック" pitchFamily="50" charset="-128"/>
              </a:defRPr>
            </a:lvl3pPr>
            <a:lvl4pPr marL="1600200" indent="-228600" eaLnBrk="0" hangingPunct="0">
              <a:defRPr sz="2400">
                <a:solidFill>
                  <a:schemeClr val="tx2"/>
                </a:solidFill>
                <a:latin typeface="ＭＳ Ｐゴシック" pitchFamily="50" charset="-128"/>
                <a:ea typeface="ＭＳ Ｐゴシック" pitchFamily="50" charset="-128"/>
              </a:defRPr>
            </a:lvl4pPr>
            <a:lvl5pPr marL="2057400" indent="-228600" eaLnBrk="0" hangingPunct="0">
              <a:defRPr sz="2400">
                <a:solidFill>
                  <a:schemeClr val="tx2"/>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9pPr>
          </a:lstStyle>
          <a:p>
            <a:pPr marL="457209" indent="-457209" defTabSz="914417" eaLnBrk="1" fontAlgn="base" hangingPunct="1">
              <a:spcBef>
                <a:spcPct val="0"/>
              </a:spcBef>
              <a:spcAft>
                <a:spcPct val="0"/>
              </a:spcAft>
              <a:defRPr/>
            </a:pPr>
            <a:r>
              <a:rPr lang="ja-JP" altLang="en-US" sz="1600" b="1" kern="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特</a:t>
            </a:r>
            <a:r>
              <a:rPr lang="ja-JP" altLang="en-US"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別なマリンスポーツ体験</a:t>
            </a: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みなみ阿波観光局（徳島県南部）</a:t>
            </a: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7209" indent="-457209" defTabSz="914417" eaLnBrk="1" fontAlgn="base" hangingPunct="1">
              <a:spcBef>
                <a:spcPct val="0"/>
              </a:spcBef>
              <a:spcAft>
                <a:spcPct val="0"/>
              </a:spcAft>
              <a:defRPr/>
            </a:pP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探究ポイント</a:t>
            </a: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・なぜ、四国の右下はマリンスポーツに適しているのか？</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・どのように地元の人がマリンスポーツと関わっているのか？</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・浜辺には、どんな生き物が生息しているのか？</a:t>
            </a:r>
            <a:r>
              <a:rPr lang="ja-JP" altLang="en-US" sz="1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bg1"/>
                </a:solidFill>
                <a:latin typeface="BIZ UDPゴシック" panose="020B0400000000000000" pitchFamily="50" charset="-128"/>
                <a:ea typeface="BIZ UDPゴシック" panose="020B0400000000000000" pitchFamily="50" charset="-128"/>
              </a:rPr>
              <a:t>　　　　　</a:t>
            </a:r>
            <a:endParaRPr lang="en-US" altLang="ja-JP" sz="1100" b="1" kern="0"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9FC7ED55-A5F0-4098-A67B-5D4779B6EB0C}"/>
              </a:ext>
            </a:extLst>
          </p:cNvPr>
          <p:cNvSpPr txBox="1"/>
          <p:nvPr/>
        </p:nvSpPr>
        <p:spPr>
          <a:xfrm>
            <a:off x="9948874" y="3440132"/>
            <a:ext cx="1957521" cy="969496"/>
          </a:xfrm>
          <a:prstGeom prst="rect">
            <a:avLst/>
          </a:prstGeom>
          <a:solidFill>
            <a:srgbClr val="C00000"/>
          </a:solidFill>
        </p:spPr>
        <p:txBody>
          <a:bodyPr wrap="square" rtlCol="0">
            <a:spAutoFit/>
          </a:bodyPr>
          <a:lstStyle/>
          <a:p>
            <a:pPr algn="ctr"/>
            <a:r>
              <a:rPr kumimoji="1" lang="ja-JP" altLang="en-US" sz="2400" dirty="0">
                <a:solidFill>
                  <a:schemeClr val="bg1"/>
                </a:solidFill>
              </a:rPr>
              <a:t>データ更新</a:t>
            </a:r>
            <a:endParaRPr kumimoji="1" lang="en-US" altLang="ja-JP" sz="2400" dirty="0">
              <a:solidFill>
                <a:schemeClr val="bg1"/>
              </a:solidFill>
            </a:endParaRPr>
          </a:p>
          <a:p>
            <a:pPr algn="ctr"/>
            <a:r>
              <a:rPr kumimoji="1" lang="ja-JP" altLang="en-US" sz="2400" dirty="0">
                <a:solidFill>
                  <a:schemeClr val="bg1"/>
                </a:solidFill>
              </a:rPr>
              <a:t>見せ方変更</a:t>
            </a:r>
            <a:endParaRPr kumimoji="1" lang="en-US" altLang="ja-JP" sz="2400" dirty="0">
              <a:solidFill>
                <a:schemeClr val="bg1"/>
              </a:solidFill>
            </a:endParaRPr>
          </a:p>
          <a:p>
            <a:pPr algn="ctr"/>
            <a:r>
              <a:rPr kumimoji="1" lang="ja-JP" altLang="en-US" sz="800" dirty="0">
                <a:solidFill>
                  <a:schemeClr val="bg1"/>
                </a:solidFill>
              </a:rPr>
              <a:t>四国の右下⇒みなみ阿波観光局に変更</a:t>
            </a:r>
          </a:p>
        </p:txBody>
      </p:sp>
      <p:sp>
        <p:nvSpPr>
          <p:cNvPr id="18" name="テキスト ボックス 17">
            <a:extLst>
              <a:ext uri="{FF2B5EF4-FFF2-40B4-BE49-F238E27FC236}">
                <a16:creationId xmlns:a16="http://schemas.microsoft.com/office/drawing/2014/main" id="{F347F421-A61B-4D07-9D20-AD9831997C9D}"/>
              </a:ext>
            </a:extLst>
          </p:cNvPr>
          <p:cNvSpPr txBox="1"/>
          <p:nvPr/>
        </p:nvSpPr>
        <p:spPr>
          <a:xfrm>
            <a:off x="380326" y="-20370"/>
            <a:ext cx="3385916" cy="338554"/>
          </a:xfrm>
          <a:prstGeom prst="rect">
            <a:avLst/>
          </a:prstGeom>
          <a:noFill/>
        </p:spPr>
        <p:txBody>
          <a:bodyPr wrap="square" rtlCol="0">
            <a:spAutoFit/>
          </a:body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SDGs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先進県「徳島」への</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S-TRIP</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B9ECB908-1F83-4C4E-AEF8-7E52C82B70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880" y="-6837"/>
            <a:ext cx="387325" cy="421501"/>
          </a:xfrm>
          <a:prstGeom prst="rect">
            <a:avLst/>
          </a:prstGeom>
        </p:spPr>
      </p:pic>
      <p:sp>
        <p:nvSpPr>
          <p:cNvPr id="20" name="Text Box 6">
            <a:extLst>
              <a:ext uri="{FF2B5EF4-FFF2-40B4-BE49-F238E27FC236}">
                <a16:creationId xmlns:a16="http://schemas.microsoft.com/office/drawing/2014/main" id="{CBBAEAAC-FE5B-4692-88D1-205862B73569}"/>
              </a:ext>
            </a:extLst>
          </p:cNvPr>
          <p:cNvSpPr txBox="1">
            <a:spLocks noChangeArrowheads="1"/>
          </p:cNvSpPr>
          <p:nvPr/>
        </p:nvSpPr>
        <p:spPr bwMode="auto">
          <a:xfrm>
            <a:off x="6346133" y="4032811"/>
            <a:ext cx="3515657" cy="1061829"/>
          </a:xfrm>
          <a:prstGeom prst="rect">
            <a:avLst/>
          </a:prstGeom>
          <a:noFill/>
          <a:ln>
            <a:noFill/>
          </a:ln>
          <a:effectLst/>
        </p:spPr>
        <p:txBody>
          <a:bodyPr wrap="square" lIns="0" tIns="0" rIns="0" bIns="0">
            <a:spAutoFit/>
          </a:bodyPr>
          <a:lstStyle>
            <a:lvl1pPr marL="457200" indent="-457200" eaLnBrk="0" hangingPunct="0">
              <a:defRPr sz="2400">
                <a:solidFill>
                  <a:schemeClr val="tx2"/>
                </a:solidFill>
                <a:latin typeface="ＭＳ Ｐゴシック" pitchFamily="50" charset="-128"/>
                <a:ea typeface="ＭＳ Ｐゴシック" pitchFamily="50" charset="-128"/>
              </a:defRPr>
            </a:lvl1pPr>
            <a:lvl2pPr marL="742950" indent="-285750" eaLnBrk="0" hangingPunct="0">
              <a:defRPr sz="2400">
                <a:solidFill>
                  <a:schemeClr val="tx2"/>
                </a:solidFill>
                <a:latin typeface="ＭＳ Ｐゴシック" pitchFamily="50" charset="-128"/>
                <a:ea typeface="ＭＳ Ｐゴシック" pitchFamily="50" charset="-128"/>
              </a:defRPr>
            </a:lvl2pPr>
            <a:lvl3pPr marL="1143000" indent="-228600" eaLnBrk="0" hangingPunct="0">
              <a:defRPr sz="2400">
                <a:solidFill>
                  <a:schemeClr val="tx2"/>
                </a:solidFill>
                <a:latin typeface="ＭＳ Ｐゴシック" pitchFamily="50" charset="-128"/>
                <a:ea typeface="ＭＳ Ｐゴシック" pitchFamily="50" charset="-128"/>
              </a:defRPr>
            </a:lvl3pPr>
            <a:lvl4pPr marL="1600200" indent="-228600" eaLnBrk="0" hangingPunct="0">
              <a:defRPr sz="2400">
                <a:solidFill>
                  <a:schemeClr val="tx2"/>
                </a:solidFill>
                <a:latin typeface="ＭＳ Ｐゴシック" pitchFamily="50" charset="-128"/>
                <a:ea typeface="ＭＳ Ｐゴシック" pitchFamily="50" charset="-128"/>
              </a:defRPr>
            </a:lvl4pPr>
            <a:lvl5pPr marL="2057400" indent="-228600" eaLnBrk="0" hangingPunct="0">
              <a:defRPr sz="2400">
                <a:solidFill>
                  <a:schemeClr val="tx2"/>
                </a:solidFill>
                <a:latin typeface="ＭＳ Ｐゴシック" pitchFamily="50" charset="-128"/>
                <a:ea typeface="ＭＳ Ｐゴシック" pitchFamily="50" charset="-128"/>
              </a:defRPr>
            </a:lvl5pPr>
            <a:lvl6pPr marL="25146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6pPr>
            <a:lvl7pPr marL="29718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7pPr>
            <a:lvl8pPr marL="34290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8pPr>
            <a:lvl9pPr marL="3886200" indent="-228600" algn="ctr" eaLnBrk="0" fontAlgn="base" hangingPunct="0">
              <a:spcBef>
                <a:spcPct val="0"/>
              </a:spcBef>
              <a:spcAft>
                <a:spcPct val="0"/>
              </a:spcAft>
              <a:defRPr sz="2400">
                <a:solidFill>
                  <a:schemeClr val="tx2"/>
                </a:solidFill>
                <a:latin typeface="ＭＳ Ｐゴシック" pitchFamily="50" charset="-128"/>
                <a:ea typeface="ＭＳ Ｐゴシック" pitchFamily="50" charset="-128"/>
              </a:defRPr>
            </a:lvl9pPr>
          </a:lstStyle>
          <a:p>
            <a:pPr marL="457209" indent="-457209" defTabSz="914417" eaLnBrk="1" fontAlgn="base" hangingPunct="1">
              <a:spcBef>
                <a:spcPct val="0"/>
              </a:spcBef>
              <a:spcAft>
                <a:spcPct val="0"/>
              </a:spcAft>
              <a:defRPr/>
            </a:pPr>
            <a:r>
              <a:rPr lang="ja-JP" altLang="en-US"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ゴミを「お</a:t>
            </a:r>
            <a:r>
              <a:rPr lang="ja-JP" altLang="en-US" sz="1600" b="1" kern="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得</a:t>
            </a:r>
            <a:r>
              <a:rPr lang="ja-JP" altLang="en-US" sz="16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」に資源に変える</a:t>
            </a:r>
            <a:r>
              <a:rPr lang="ja-JP" altLang="en-US"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9" indent="-457209" defTabSz="914417" eaLnBrk="1" fontAlgn="base" hangingPunct="1">
              <a:spcBef>
                <a:spcPct val="0"/>
              </a:spcBef>
              <a:spcAft>
                <a:spcPct val="0"/>
              </a:spcAft>
              <a:defRPr/>
            </a:pP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ゼロ・ウェイストタウン　上勝</a:t>
            </a:r>
            <a:r>
              <a:rPr lang="en-US" altLang="ja-JP" sz="12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7209" indent="-457209" defTabSz="914417" eaLnBrk="1" fontAlgn="base" hangingPunct="1">
              <a:spcBef>
                <a:spcPct val="0"/>
              </a:spcBef>
              <a:spcAft>
                <a:spcPct val="0"/>
              </a:spcAft>
              <a:defRPr/>
            </a:pP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探究ポイント</a:t>
            </a:r>
            <a:r>
              <a:rPr lang="en-US" altLang="ja-JP" sz="1000" kern="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・なぜ、リサイクル率</a:t>
            </a:r>
            <a:r>
              <a:rPr lang="en-US" altLang="ja-JP"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80</a:t>
            </a: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％以上を達成できたのか？</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・なぜ、</a:t>
            </a:r>
            <a:r>
              <a:rPr lang="en-US" altLang="ja-JP"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ゼロウェイスト宣言</a:t>
            </a:r>
            <a:r>
              <a:rPr lang="en-US" altLang="ja-JP"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を行うことができたのか？  </a:t>
            </a:r>
          </a:p>
          <a:p>
            <a:pPr marL="457209" indent="-457209" defTabSz="914417" eaLnBrk="1" fontAlgn="base" hangingPunct="1">
              <a:spcBef>
                <a:spcPct val="0"/>
              </a:spcBef>
              <a:spcAft>
                <a:spcPct val="0"/>
              </a:spcAft>
              <a:defRPr/>
            </a:pPr>
            <a:r>
              <a:rPr lang="ja-JP" altLang="en-US" sz="1000"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・町で暮らす人々は、どんな仕事をしているのか？　</a:t>
            </a:r>
            <a:r>
              <a:rPr lang="ja-JP" altLang="en-US" sz="1000" kern="0"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00" b="1" kern="0" dirty="0">
                <a:solidFill>
                  <a:schemeClr val="bg1"/>
                </a:solidFill>
                <a:latin typeface="BIZ UDPゴシック" panose="020B0400000000000000" pitchFamily="50" charset="-128"/>
                <a:ea typeface="BIZ UDPゴシック" panose="020B0400000000000000" pitchFamily="50" charset="-128"/>
              </a:rPr>
              <a:t>　　　　　</a:t>
            </a:r>
            <a:endParaRPr lang="en-US" altLang="ja-JP" sz="1100" b="1" kern="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058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hy-kamikatsu.jp/img/new-top-slide-1.jpg">
            <a:extLst>
              <a:ext uri="{FF2B5EF4-FFF2-40B4-BE49-F238E27FC236}">
                <a16:creationId xmlns:a16="http://schemas.microsoft.com/office/drawing/2014/main" id="{0ABDCA32-3418-4267-9260-833D569FB3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20302"/>
            <a:ext cx="9906000" cy="55721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3E7AA241-F0E8-4E86-B755-577A769F0755}"/>
              </a:ext>
            </a:extLst>
          </p:cNvPr>
          <p:cNvSpPr txBox="1"/>
          <p:nvPr/>
        </p:nvSpPr>
        <p:spPr>
          <a:xfrm>
            <a:off x="301430" y="6896223"/>
            <a:ext cx="5359141" cy="1477328"/>
          </a:xfrm>
          <a:prstGeom prst="rect">
            <a:avLst/>
          </a:prstGeom>
          <a:noFill/>
          <a:ln>
            <a:solidFill>
              <a:schemeClr val="tx1"/>
            </a:solidFill>
          </a:ln>
        </p:spPr>
        <p:txBody>
          <a:bodyPr wrap="square" rtlCol="0">
            <a:spAutoFit/>
          </a:bodyPr>
          <a:lstStyle/>
          <a:p>
            <a:pPr algn="ctr"/>
            <a:r>
              <a:rPr kumimoji="1" lang="ja-JP" altLang="en-US" b="1" u="sng" dirty="0"/>
              <a:t>東部エリアを紹介</a:t>
            </a:r>
            <a:endParaRPr kumimoji="1" lang="en-US" altLang="ja-JP" b="1" u="sng" dirty="0"/>
          </a:p>
          <a:p>
            <a:r>
              <a:rPr kumimoji="1" lang="ja-JP" altLang="en-US" dirty="0"/>
              <a:t>・</a:t>
            </a:r>
            <a:r>
              <a:rPr kumimoji="1" lang="en-US" altLang="ja-JP" dirty="0"/>
              <a:t> JAPAN TRAVEL AWARDS</a:t>
            </a:r>
          </a:p>
          <a:p>
            <a:r>
              <a:rPr kumimoji="1" lang="ja-JP" altLang="en-US" dirty="0"/>
              <a:t>・「ゼロ・ウェイスト宣言」について</a:t>
            </a:r>
            <a:endParaRPr kumimoji="1" lang="en-US" altLang="ja-JP" dirty="0"/>
          </a:p>
          <a:p>
            <a:r>
              <a:rPr kumimoji="1" lang="ja-JP" altLang="en-US" dirty="0"/>
              <a:t>・学習コンテンツ（ゼロウェイストセンター等）</a:t>
            </a:r>
            <a:endParaRPr kumimoji="1" lang="en-US" altLang="ja-JP" dirty="0"/>
          </a:p>
          <a:p>
            <a:r>
              <a:rPr kumimoji="1" lang="ja-JP" altLang="en-US" dirty="0"/>
              <a:t>　受け入れ人数や時期、時間などを掲載</a:t>
            </a:r>
            <a:endParaRPr kumimoji="1" lang="en-US" altLang="ja-JP" dirty="0"/>
          </a:p>
        </p:txBody>
      </p:sp>
      <p:sp>
        <p:nvSpPr>
          <p:cNvPr id="6" name="テキスト ボックス 5">
            <a:extLst>
              <a:ext uri="{FF2B5EF4-FFF2-40B4-BE49-F238E27FC236}">
                <a16:creationId xmlns:a16="http://schemas.microsoft.com/office/drawing/2014/main" id="{50F78CDF-4133-48FE-AA52-77C8A920E74E}"/>
              </a:ext>
            </a:extLst>
          </p:cNvPr>
          <p:cNvSpPr txBox="1"/>
          <p:nvPr/>
        </p:nvSpPr>
        <p:spPr>
          <a:xfrm>
            <a:off x="380325" y="-20370"/>
            <a:ext cx="2914418" cy="338554"/>
          </a:xfrm>
          <a:prstGeom prst="rect">
            <a:avLst/>
          </a:prstGeom>
          <a:noFill/>
        </p:spPr>
        <p:txBody>
          <a:bodyPr wrap="square" rtlCol="0">
            <a:spAutoFit/>
          </a:body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SDGs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を学ぶ①　東部エリア　</a:t>
            </a:r>
          </a:p>
        </p:txBody>
      </p:sp>
      <p:sp>
        <p:nvSpPr>
          <p:cNvPr id="8" name="テキスト ボックス 7">
            <a:extLst>
              <a:ext uri="{FF2B5EF4-FFF2-40B4-BE49-F238E27FC236}">
                <a16:creationId xmlns:a16="http://schemas.microsoft.com/office/drawing/2014/main" id="{145CB246-AD02-452A-8C95-22AA2A4D2613}"/>
              </a:ext>
            </a:extLst>
          </p:cNvPr>
          <p:cNvSpPr txBox="1"/>
          <p:nvPr/>
        </p:nvSpPr>
        <p:spPr>
          <a:xfrm>
            <a:off x="4430" y="381135"/>
            <a:ext cx="594000" cy="592517"/>
          </a:xfrm>
          <a:prstGeom prst="rect">
            <a:avLst/>
          </a:prstGeom>
          <a:solidFill>
            <a:srgbClr val="E0ECE2"/>
          </a:solidFill>
        </p:spPr>
        <p:txBody>
          <a:bodyPr wrap="square" rtlCol="0">
            <a:spAutoFit/>
          </a:bodyPr>
          <a:lstStyle/>
          <a:p>
            <a:pPr algn="ctr"/>
            <a:r>
              <a:rPr kumimoji="1" lang="ja-JP" altLang="en-US" sz="1600" b="1" dirty="0">
                <a:solidFill>
                  <a:srgbClr val="36563C"/>
                </a:solidFill>
                <a:latin typeface="BIZ UDPゴシック" panose="020B0400000000000000" pitchFamily="50" charset="-128"/>
                <a:ea typeface="BIZ UDPゴシック" panose="020B0400000000000000" pitchFamily="50" charset="-128"/>
              </a:rPr>
              <a:t>探究学習</a:t>
            </a:r>
            <a:endParaRPr lang="ja-JP" altLang="en-US" b="1" dirty="0">
              <a:solidFill>
                <a:srgbClr val="36563C"/>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B4E81084-962B-4B5C-84CB-577067432142}"/>
              </a:ext>
            </a:extLst>
          </p:cNvPr>
          <p:cNvSpPr/>
          <p:nvPr/>
        </p:nvSpPr>
        <p:spPr>
          <a:xfrm>
            <a:off x="7163088" y="399523"/>
            <a:ext cx="2742912" cy="430887"/>
          </a:xfrm>
          <a:prstGeom prst="rect">
            <a:avLst/>
          </a:prstGeom>
        </p:spPr>
        <p:txBody>
          <a:bodyPr wrap="square">
            <a:spAutoFit/>
          </a:bodyPr>
          <a:lstStyle/>
          <a:p>
            <a:pPr algn="ctr"/>
            <a:r>
              <a:rPr lang="en-US" altLang="ja-JP" sz="1100" dirty="0">
                <a:latin typeface="BIZ UDPゴシック" panose="020B0400000000000000" pitchFamily="50" charset="-128"/>
                <a:ea typeface="BIZ UDPゴシック" panose="020B0400000000000000" pitchFamily="50" charset="-128"/>
              </a:rPr>
              <a:t>JAPAN TRAVEL AWARDS 2022</a:t>
            </a:r>
          </a:p>
          <a:p>
            <a:pPr algn="ctr"/>
            <a:r>
              <a:rPr lang="ja-JP" altLang="en-US" sz="1100" dirty="0">
                <a:latin typeface="BIZ UDPゴシック" panose="020B0400000000000000" pitchFamily="50" charset="-128"/>
                <a:ea typeface="BIZ UDPゴシック" panose="020B0400000000000000" pitchFamily="50" charset="-128"/>
              </a:rPr>
              <a:t>サステイナブル部門賞受賞</a:t>
            </a:r>
          </a:p>
        </p:txBody>
      </p:sp>
      <p:sp>
        <p:nvSpPr>
          <p:cNvPr id="10" name="テキスト ボックス 9">
            <a:extLst>
              <a:ext uri="{FF2B5EF4-FFF2-40B4-BE49-F238E27FC236}">
                <a16:creationId xmlns:a16="http://schemas.microsoft.com/office/drawing/2014/main" id="{3185C72C-1334-449A-9318-BE67D13B4747}"/>
              </a:ext>
            </a:extLst>
          </p:cNvPr>
          <p:cNvSpPr txBox="1"/>
          <p:nvPr/>
        </p:nvSpPr>
        <p:spPr>
          <a:xfrm>
            <a:off x="612944" y="463699"/>
            <a:ext cx="4112984" cy="400110"/>
          </a:xfrm>
          <a:prstGeom prst="rect">
            <a:avLst/>
          </a:prstGeom>
          <a:noFill/>
        </p:spPr>
        <p:txBody>
          <a:bodyPr wrap="square" rtlCol="0">
            <a:spAutoFit/>
          </a:bodyPr>
          <a:lstStyle/>
          <a:p>
            <a:r>
              <a:rPr lang="ja-JP" altLang="en-US" sz="2000" b="1" dirty="0">
                <a:effectLst>
                  <a:glow rad="127000">
                    <a:schemeClr val="bg1"/>
                  </a:glow>
                </a:effectLst>
                <a:latin typeface="BIZ UDPゴシック" panose="020B0400000000000000" pitchFamily="50" charset="-128"/>
                <a:ea typeface="BIZ UDPゴシック" panose="020B0400000000000000" pitchFamily="50" charset="-128"/>
              </a:rPr>
              <a:t>「ゼロ・ウェイストタウン　上勝町」</a:t>
            </a:r>
          </a:p>
        </p:txBody>
      </p:sp>
      <p:sp>
        <p:nvSpPr>
          <p:cNvPr id="16" name="正方形/長方形 15">
            <a:extLst>
              <a:ext uri="{FF2B5EF4-FFF2-40B4-BE49-F238E27FC236}">
                <a16:creationId xmlns:a16="http://schemas.microsoft.com/office/drawing/2014/main" id="{67C62840-936F-4C25-B1FA-8D0BB92A4431}"/>
              </a:ext>
            </a:extLst>
          </p:cNvPr>
          <p:cNvSpPr/>
          <p:nvPr/>
        </p:nvSpPr>
        <p:spPr>
          <a:xfrm>
            <a:off x="6265562" y="1236254"/>
            <a:ext cx="3515326" cy="201403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062086EB-5BF6-44C5-A11F-78B29E18ED68}"/>
              </a:ext>
            </a:extLst>
          </p:cNvPr>
          <p:cNvGrpSpPr/>
          <p:nvPr/>
        </p:nvGrpSpPr>
        <p:grpSpPr>
          <a:xfrm>
            <a:off x="6311140" y="1369097"/>
            <a:ext cx="2433680" cy="528006"/>
            <a:chOff x="3475672" y="3229973"/>
            <a:chExt cx="2433680" cy="528006"/>
          </a:xfrm>
        </p:grpSpPr>
        <p:pic>
          <p:nvPicPr>
            <p:cNvPr id="13" name="図 12">
              <a:extLst>
                <a:ext uri="{FF2B5EF4-FFF2-40B4-BE49-F238E27FC236}">
                  <a16:creationId xmlns:a16="http://schemas.microsoft.com/office/drawing/2014/main" id="{FB1D5511-B069-4FF0-8F60-2A54C84A5EE8}"/>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26973" y="3229973"/>
              <a:ext cx="2351263" cy="528006"/>
            </a:xfrm>
            <a:prstGeom prst="rect">
              <a:avLst/>
            </a:prstGeom>
          </p:spPr>
        </p:pic>
        <p:sp>
          <p:nvSpPr>
            <p:cNvPr id="11" name="正方形/長方形 10">
              <a:extLst>
                <a:ext uri="{FF2B5EF4-FFF2-40B4-BE49-F238E27FC236}">
                  <a16:creationId xmlns:a16="http://schemas.microsoft.com/office/drawing/2014/main" id="{F21B5731-DF24-4A8B-BCB0-FB71666E67A6}"/>
                </a:ext>
              </a:extLst>
            </p:cNvPr>
            <p:cNvSpPr/>
            <p:nvPr/>
          </p:nvSpPr>
          <p:spPr>
            <a:xfrm>
              <a:off x="3475672" y="3244334"/>
              <a:ext cx="2433680" cy="307777"/>
            </a:xfrm>
            <a:prstGeom prst="rect">
              <a:avLst/>
            </a:prstGeom>
          </p:spPr>
          <p:txBody>
            <a:bodyPr wrap="none">
              <a:spAutoFit/>
            </a:bodyPr>
            <a:lstStyle/>
            <a:p>
              <a:r>
                <a:rPr lang="ja-JP" altLang="en-US" sz="1400" dirty="0">
                  <a:latin typeface="BIZ UDPゴシック" panose="020B0400000000000000" pitchFamily="50" charset="-128"/>
                  <a:ea typeface="BIZ UDPゴシック" panose="020B0400000000000000" pitchFamily="50" charset="-128"/>
                </a:rPr>
                <a:t>「ゼロ・ウェイスト宣言」って？</a:t>
              </a:r>
            </a:p>
          </p:txBody>
        </p:sp>
      </p:grpSp>
      <p:sp>
        <p:nvSpPr>
          <p:cNvPr id="15" name="正方形/長方形 14">
            <a:extLst>
              <a:ext uri="{FF2B5EF4-FFF2-40B4-BE49-F238E27FC236}">
                <a16:creationId xmlns:a16="http://schemas.microsoft.com/office/drawing/2014/main" id="{4D518CBC-93FD-430F-876E-B969424DB870}"/>
              </a:ext>
            </a:extLst>
          </p:cNvPr>
          <p:cNvSpPr/>
          <p:nvPr/>
        </p:nvSpPr>
        <p:spPr>
          <a:xfrm>
            <a:off x="6311140" y="1911464"/>
            <a:ext cx="3469748" cy="1338828"/>
          </a:xfrm>
          <a:prstGeom prst="rect">
            <a:avLst/>
          </a:prstGeom>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徳島市から約１時間、人口約</a:t>
            </a:r>
            <a:r>
              <a:rPr lang="en-US" altLang="ja-JP" sz="900" dirty="0">
                <a:latin typeface="BIZ UDPゴシック" panose="020B0400000000000000" pitchFamily="50" charset="-128"/>
                <a:ea typeface="BIZ UDPゴシック" panose="020B0400000000000000" pitchFamily="50" charset="-128"/>
              </a:rPr>
              <a:t>1,400</a:t>
            </a:r>
            <a:r>
              <a:rPr lang="ja-JP" altLang="en-US" sz="900" dirty="0">
                <a:latin typeface="BIZ UDPゴシック" panose="020B0400000000000000" pitchFamily="50" charset="-128"/>
                <a:ea typeface="BIZ UDPゴシック" panose="020B0400000000000000" pitchFamily="50" charset="-128"/>
              </a:rPr>
              <a:t>人という徳島県上勝町は、</a:t>
            </a:r>
            <a:r>
              <a:rPr lang="en-US" altLang="ja-JP" sz="900" dirty="0">
                <a:latin typeface="BIZ UDPゴシック" panose="020B0400000000000000" pitchFamily="50" charset="-128"/>
                <a:ea typeface="BIZ UDPゴシック" panose="020B0400000000000000" pitchFamily="50" charset="-128"/>
              </a:rPr>
              <a:t>2003</a:t>
            </a:r>
            <a:r>
              <a:rPr lang="ja-JP" altLang="en-US" sz="900" dirty="0">
                <a:latin typeface="BIZ UDPゴシック" panose="020B0400000000000000" pitchFamily="50" charset="-128"/>
                <a:ea typeface="BIZ UDPゴシック" panose="020B0400000000000000" pitchFamily="50" charset="-128"/>
              </a:rPr>
              <a:t>年に日本初の「ゼロ・ウェイスト宣言」を行った町。</a:t>
            </a:r>
          </a:p>
          <a:p>
            <a:r>
              <a:rPr lang="ja-JP" altLang="en-US" sz="900" dirty="0">
                <a:latin typeface="BIZ UDPゴシック" panose="020B0400000000000000" pitchFamily="50" charset="-128"/>
                <a:ea typeface="BIZ UDPゴシック" panose="020B0400000000000000" pitchFamily="50" charset="-128"/>
              </a:rPr>
              <a:t>ゼロ･ウェイストとは、無駄、浪費、ごみをなくすという意味です。</a:t>
            </a:r>
          </a:p>
          <a:p>
            <a:r>
              <a:rPr lang="ja-JP" altLang="en-US" sz="900" dirty="0">
                <a:latin typeface="BIZ UDPゴシック" panose="020B0400000000000000" pitchFamily="50" charset="-128"/>
                <a:ea typeface="BIZ UDPゴシック" panose="020B0400000000000000" pitchFamily="50" charset="-128"/>
              </a:rPr>
              <a:t>出てきた廃棄物をどう処理するかではなく、そもそもごみを生み出さないようにしようという考え方です。</a:t>
            </a:r>
            <a:endParaRPr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小さな町の大きな挑戦は世界から注目され、上勝町では町民一人一人がごみ削減に努めリサイクル率 </a:t>
            </a:r>
            <a:r>
              <a:rPr lang="en-US" altLang="ja-JP" sz="900" dirty="0">
                <a:latin typeface="BIZ UDPゴシック" panose="020B0400000000000000" pitchFamily="50" charset="-128"/>
                <a:ea typeface="BIZ UDPゴシック" panose="020B0400000000000000" pitchFamily="50" charset="-128"/>
              </a:rPr>
              <a:t>80</a:t>
            </a:r>
            <a:r>
              <a:rPr lang="ja-JP" altLang="en-US" sz="900" dirty="0">
                <a:latin typeface="BIZ UDPゴシック" panose="020B0400000000000000" pitchFamily="50" charset="-128"/>
                <a:ea typeface="BIZ UDPゴシック" panose="020B0400000000000000" pitchFamily="50" charset="-128"/>
              </a:rPr>
              <a:t>％以上を達成し、持続可能な社会への道筋を示しました。</a:t>
            </a:r>
            <a:endParaRPr lang="en-US" altLang="ja-JP" sz="900" dirty="0">
              <a:latin typeface="BIZ UDPゴシック" panose="020B0400000000000000" pitchFamily="50" charset="-128"/>
              <a:ea typeface="BIZ UDPゴシック" panose="020B0400000000000000" pitchFamily="50" charset="-128"/>
            </a:endParaRPr>
          </a:p>
          <a:p>
            <a:endParaRPr lang="ja-JP" altLang="en-US" sz="900" dirty="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24A55756-0EEE-49D2-AD7F-B4C67506A5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9610" y="377810"/>
            <a:ext cx="396562" cy="485999"/>
          </a:xfrm>
          <a:prstGeom prst="rect">
            <a:avLst/>
          </a:prstGeom>
        </p:spPr>
      </p:pic>
      <p:sp>
        <p:nvSpPr>
          <p:cNvPr id="2" name="テキスト ボックス 1">
            <a:extLst>
              <a:ext uri="{FF2B5EF4-FFF2-40B4-BE49-F238E27FC236}">
                <a16:creationId xmlns:a16="http://schemas.microsoft.com/office/drawing/2014/main" id="{180ED422-D052-4F73-94DD-2C4EF8E76AC5}"/>
              </a:ext>
            </a:extLst>
          </p:cNvPr>
          <p:cNvSpPr txBox="1"/>
          <p:nvPr/>
        </p:nvSpPr>
        <p:spPr>
          <a:xfrm>
            <a:off x="10189029" y="1020302"/>
            <a:ext cx="1640114" cy="261610"/>
          </a:xfrm>
          <a:prstGeom prst="rect">
            <a:avLst/>
          </a:prstGeom>
          <a:noFill/>
        </p:spPr>
        <p:txBody>
          <a:bodyPr wrap="square" rtlCol="0">
            <a:spAutoFit/>
          </a:bodyPr>
          <a:lstStyle/>
          <a:p>
            <a:r>
              <a:rPr kumimoji="1" lang="ja-JP" altLang="en-US" sz="1100" dirty="0"/>
              <a:t>地球儀　ソコスト</a:t>
            </a:r>
          </a:p>
        </p:txBody>
      </p:sp>
      <p:pic>
        <p:nvPicPr>
          <p:cNvPr id="18" name="図 17">
            <a:extLst>
              <a:ext uri="{FF2B5EF4-FFF2-40B4-BE49-F238E27FC236}">
                <a16:creationId xmlns:a16="http://schemas.microsoft.com/office/drawing/2014/main" id="{BB3ED11B-07BF-4553-AF43-E2DDCE7EC9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97" y="-18622"/>
            <a:ext cx="462809" cy="430887"/>
          </a:xfrm>
          <a:prstGeom prst="rect">
            <a:avLst/>
          </a:prstGeom>
        </p:spPr>
      </p:pic>
    </p:spTree>
    <p:extLst>
      <p:ext uri="{BB962C8B-B14F-4D97-AF65-F5344CB8AC3E}">
        <p14:creationId xmlns:p14="http://schemas.microsoft.com/office/powerpoint/2010/main" val="388443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C6A1802-4EE5-4732-86F6-06FE81ADD0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0783" y="421618"/>
            <a:ext cx="3974591" cy="1588801"/>
          </a:xfrm>
          <a:prstGeom prst="rect">
            <a:avLst/>
          </a:prstGeom>
        </p:spPr>
      </p:pic>
      <p:sp>
        <p:nvSpPr>
          <p:cNvPr id="6" name="テキスト ボックス 5">
            <a:extLst>
              <a:ext uri="{FF2B5EF4-FFF2-40B4-BE49-F238E27FC236}">
                <a16:creationId xmlns:a16="http://schemas.microsoft.com/office/drawing/2014/main" id="{8F2FB427-D102-4E29-8FDE-21A7773E6187}"/>
              </a:ext>
            </a:extLst>
          </p:cNvPr>
          <p:cNvSpPr txBox="1"/>
          <p:nvPr/>
        </p:nvSpPr>
        <p:spPr>
          <a:xfrm>
            <a:off x="380325" y="-20370"/>
            <a:ext cx="2914418" cy="338554"/>
          </a:xfrm>
          <a:prstGeom prst="rect">
            <a:avLst/>
          </a:prstGeom>
          <a:noFill/>
        </p:spPr>
        <p:txBody>
          <a:bodyPr wrap="square" rtlCol="0">
            <a:spAutoFit/>
          </a:body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SDGs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を学ぶ①　東部エリア　</a:t>
            </a:r>
          </a:p>
        </p:txBody>
      </p:sp>
      <p:sp>
        <p:nvSpPr>
          <p:cNvPr id="8" name="テキスト ボックス 7">
            <a:extLst>
              <a:ext uri="{FF2B5EF4-FFF2-40B4-BE49-F238E27FC236}">
                <a16:creationId xmlns:a16="http://schemas.microsoft.com/office/drawing/2014/main" id="{8D98E11C-2068-4314-BC49-29B24EA318C9}"/>
              </a:ext>
            </a:extLst>
          </p:cNvPr>
          <p:cNvSpPr txBox="1"/>
          <p:nvPr/>
        </p:nvSpPr>
        <p:spPr>
          <a:xfrm>
            <a:off x="4430" y="381135"/>
            <a:ext cx="594000" cy="592517"/>
          </a:xfrm>
          <a:prstGeom prst="rect">
            <a:avLst/>
          </a:prstGeom>
          <a:solidFill>
            <a:srgbClr val="E0ECE2"/>
          </a:solidFill>
        </p:spPr>
        <p:txBody>
          <a:bodyPr wrap="square" rtlCol="0">
            <a:spAutoFit/>
          </a:bodyPr>
          <a:lstStyle/>
          <a:p>
            <a:pPr algn="ctr"/>
            <a:r>
              <a:rPr kumimoji="1" lang="ja-JP" altLang="en-US" sz="1600" b="1" dirty="0">
                <a:solidFill>
                  <a:srgbClr val="36563C"/>
                </a:solidFill>
                <a:latin typeface="BIZ UDPゴシック" panose="020B0400000000000000" pitchFamily="50" charset="-128"/>
                <a:ea typeface="BIZ UDPゴシック" panose="020B0400000000000000" pitchFamily="50" charset="-128"/>
              </a:rPr>
              <a:t>探究学習</a:t>
            </a:r>
            <a:endParaRPr lang="ja-JP" altLang="en-US" b="1" dirty="0">
              <a:solidFill>
                <a:srgbClr val="36563C"/>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D81650A-64B0-4503-9CA9-02971F2A270A}"/>
              </a:ext>
            </a:extLst>
          </p:cNvPr>
          <p:cNvSpPr txBox="1"/>
          <p:nvPr/>
        </p:nvSpPr>
        <p:spPr>
          <a:xfrm>
            <a:off x="612944" y="463699"/>
            <a:ext cx="4112984" cy="400110"/>
          </a:xfrm>
          <a:prstGeom prst="rect">
            <a:avLst/>
          </a:prstGeom>
          <a:noFill/>
        </p:spPr>
        <p:txBody>
          <a:bodyPr wrap="square" rtlCol="0">
            <a:spAutoFit/>
          </a:bodyPr>
          <a:lstStyle/>
          <a:p>
            <a:r>
              <a:rPr lang="ja-JP" altLang="en-US" sz="2000" b="1" dirty="0">
                <a:effectLst>
                  <a:glow rad="127000">
                    <a:schemeClr val="bg1"/>
                  </a:glow>
                </a:effectLst>
                <a:latin typeface="BIZ UDPゴシック" panose="020B0400000000000000" pitchFamily="50" charset="-128"/>
                <a:ea typeface="BIZ UDPゴシック" panose="020B0400000000000000" pitchFamily="50" charset="-128"/>
              </a:rPr>
              <a:t>「ゼロ・ウェイストタウン　上勝町」</a:t>
            </a:r>
          </a:p>
        </p:txBody>
      </p:sp>
      <p:pic>
        <p:nvPicPr>
          <p:cNvPr id="20" name="図 19">
            <a:extLst>
              <a:ext uri="{FF2B5EF4-FFF2-40B4-BE49-F238E27FC236}">
                <a16:creationId xmlns:a16="http://schemas.microsoft.com/office/drawing/2014/main" id="{C24D6E8D-3276-431B-91DC-F6183A8144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2661" y="4310742"/>
            <a:ext cx="2337914" cy="2395640"/>
          </a:xfrm>
          <a:prstGeom prst="rect">
            <a:avLst/>
          </a:prstGeom>
        </p:spPr>
      </p:pic>
      <p:sp>
        <p:nvSpPr>
          <p:cNvPr id="21" name="正方形/長方形 20">
            <a:extLst>
              <a:ext uri="{FF2B5EF4-FFF2-40B4-BE49-F238E27FC236}">
                <a16:creationId xmlns:a16="http://schemas.microsoft.com/office/drawing/2014/main" id="{61323CF4-501F-45F4-9F9F-39EFD6BF80B3}"/>
              </a:ext>
            </a:extLst>
          </p:cNvPr>
          <p:cNvSpPr/>
          <p:nvPr/>
        </p:nvSpPr>
        <p:spPr>
          <a:xfrm>
            <a:off x="371760" y="4263642"/>
            <a:ext cx="3430985" cy="2308324"/>
          </a:xfrm>
          <a:prstGeom prst="rect">
            <a:avLst/>
          </a:prstGeom>
        </p:spPr>
        <p:txBody>
          <a:bodyPr wrap="square">
            <a:spAutoFit/>
          </a:bodyP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受付</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9:00〜17:00</a:t>
            </a:r>
          </a:p>
          <a:p>
            <a:r>
              <a:rPr lang="ja-JP" altLang="en-US" sz="900" dirty="0">
                <a:latin typeface="BIZ UDPゴシック" panose="020B0400000000000000" pitchFamily="50" charset="-128"/>
                <a:ea typeface="BIZ UDPゴシック" panose="020B0400000000000000" pitchFamily="50" charset="-128"/>
              </a:rPr>
              <a:t>　施設案内、宿泊チェックインなど、町外の方は必ず最初にお越</a:t>
            </a:r>
          </a:p>
          <a:p>
            <a:r>
              <a:rPr lang="ja-JP" altLang="en-US" sz="900" dirty="0">
                <a:latin typeface="BIZ UDPゴシック" panose="020B0400000000000000" pitchFamily="50" charset="-128"/>
                <a:ea typeface="BIZ UDPゴシック" panose="020B0400000000000000" pitchFamily="50" charset="-128"/>
              </a:rPr>
              <a:t>　しください。受付内にはくるくるショップも併設されています。</a:t>
            </a:r>
          </a:p>
          <a:p>
            <a:r>
              <a:rPr lang="ja-JP" altLang="en-US" sz="900" dirty="0">
                <a:latin typeface="BIZ UDPゴシック" panose="020B0400000000000000" pitchFamily="50" charset="-128"/>
                <a:ea typeface="BIZ UDPゴシック" panose="020B0400000000000000" pitchFamily="50" charset="-128"/>
              </a:rPr>
              <a:t>　月～金の</a:t>
            </a:r>
            <a:r>
              <a:rPr lang="en-US" altLang="ja-JP" sz="900" dirty="0">
                <a:latin typeface="BIZ UDPゴシック" panose="020B0400000000000000" pitchFamily="50" charset="-128"/>
                <a:ea typeface="BIZ UDPゴシック" panose="020B0400000000000000" pitchFamily="50" charset="-128"/>
              </a:rPr>
              <a:t>14:00</a:t>
            </a:r>
            <a:r>
              <a:rPr lang="ja-JP" altLang="en-US" sz="900" dirty="0">
                <a:latin typeface="BIZ UDPゴシック" panose="020B0400000000000000" pitchFamily="50" charset="-128"/>
                <a:ea typeface="BIZ UDPゴシック" panose="020B0400000000000000" pitchFamily="50" charset="-128"/>
              </a:rPr>
              <a:t>以降、土日</a:t>
            </a:r>
            <a:r>
              <a:rPr lang="en-US" altLang="ja-JP" sz="900" dirty="0">
                <a:latin typeface="BIZ UDPゴシック" panose="020B0400000000000000" pitchFamily="50" charset="-128"/>
                <a:ea typeface="BIZ UDPゴシック" panose="020B0400000000000000" pitchFamily="50" charset="-128"/>
              </a:rPr>
              <a:t>15:30</a:t>
            </a:r>
            <a:r>
              <a:rPr lang="ja-JP" altLang="en-US" sz="900" dirty="0">
                <a:latin typeface="BIZ UDPゴシック" panose="020B0400000000000000" pitchFamily="50" charset="-128"/>
                <a:ea typeface="BIZ UDPゴシック" panose="020B0400000000000000" pitchFamily="50" charset="-128"/>
              </a:rPr>
              <a:t>以降はゴミステーション内</a:t>
            </a:r>
          </a:p>
          <a:p>
            <a:r>
              <a:rPr lang="ja-JP" altLang="en-US" sz="900" dirty="0">
                <a:latin typeface="BIZ UDPゴシック" panose="020B0400000000000000" pitchFamily="50" charset="-128"/>
                <a:ea typeface="BIZ UDPゴシック" panose="020B0400000000000000" pitchFamily="50" charset="-128"/>
              </a:rPr>
              <a:t>　も見学できます。</a:t>
            </a:r>
          </a:p>
          <a:p>
            <a:r>
              <a:rPr lang="ja-JP" altLang="en-US" sz="900" dirty="0">
                <a:latin typeface="BIZ UDPゴシック" panose="020B0400000000000000" pitchFamily="50" charset="-128"/>
                <a:ea typeface="BIZ UDPゴシック" panose="020B0400000000000000" pitchFamily="50" charset="-128"/>
              </a:rPr>
              <a:t>　施設の案内は</a:t>
            </a:r>
            <a:r>
              <a:rPr lang="en-US" altLang="ja-JP" sz="900" dirty="0">
                <a:latin typeface="BIZ UDPゴシック" panose="020B0400000000000000" pitchFamily="50" charset="-128"/>
                <a:ea typeface="BIZ UDPゴシック" panose="020B0400000000000000" pitchFamily="50" charset="-128"/>
              </a:rPr>
              <a:t>Study WHY</a:t>
            </a:r>
            <a:r>
              <a:rPr lang="ja-JP" altLang="en-US" sz="900" dirty="0">
                <a:latin typeface="BIZ UDPゴシック" panose="020B0400000000000000" pitchFamily="50" charset="-128"/>
                <a:ea typeface="BIZ UDPゴシック" panose="020B0400000000000000" pitchFamily="50" charset="-128"/>
              </a:rPr>
              <a:t>にお申込みください。</a:t>
            </a:r>
          </a:p>
          <a:p>
            <a:endParaRPr lang="en-US" altLang="ja-JP" sz="900" dirty="0">
              <a:latin typeface="BIZ UDPゴシック" panose="020B0400000000000000" pitchFamily="50" charset="-128"/>
              <a:ea typeface="BIZ UDPゴシック" panose="020B0400000000000000" pitchFamily="50" charset="-128"/>
            </a:endParaRPr>
          </a:p>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ゴミステーション</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金　 </a:t>
            </a:r>
            <a:r>
              <a:rPr lang="en-US" altLang="ja-JP" sz="900" dirty="0">
                <a:latin typeface="BIZ UDPゴシック" panose="020B0400000000000000" pitchFamily="50" charset="-128"/>
                <a:ea typeface="BIZ UDPゴシック" panose="020B0400000000000000" pitchFamily="50" charset="-128"/>
              </a:rPr>
              <a:t>7:30〜14:00</a:t>
            </a:r>
          </a:p>
          <a:p>
            <a:r>
              <a:rPr lang="ja-JP" altLang="en-US" sz="900" dirty="0">
                <a:latin typeface="BIZ UDPゴシック" panose="020B0400000000000000" pitchFamily="50" charset="-128"/>
                <a:ea typeface="BIZ UDPゴシック" panose="020B0400000000000000" pitchFamily="50" charset="-128"/>
              </a:rPr>
              <a:t>　　　　　　　　　　　　 土・日　　</a:t>
            </a:r>
            <a:r>
              <a:rPr lang="en-US" altLang="ja-JP" sz="900" dirty="0">
                <a:latin typeface="BIZ UDPゴシック" panose="020B0400000000000000" pitchFamily="50" charset="-128"/>
                <a:ea typeface="BIZ UDPゴシック" panose="020B0400000000000000" pitchFamily="50" charset="-128"/>
              </a:rPr>
              <a:t>7:30〜15:30</a:t>
            </a:r>
          </a:p>
          <a:p>
            <a:endParaRPr lang="en-US" altLang="ja-JP" sz="900" dirty="0">
              <a:latin typeface="BIZ UDPゴシック" panose="020B0400000000000000" pitchFamily="50" charset="-128"/>
              <a:ea typeface="BIZ UDPゴシック" panose="020B0400000000000000" pitchFamily="50" charset="-128"/>
            </a:endParaRPr>
          </a:p>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ごみの中間処理場</a:t>
            </a:r>
            <a:r>
              <a:rPr lang="en-US" altLang="ja-JP" sz="900" dirty="0">
                <a:latin typeface="BIZ UDPゴシック" panose="020B0400000000000000" pitchFamily="50" charset="-128"/>
                <a:ea typeface="BIZ UDPゴシック" panose="020B0400000000000000" pitchFamily="50" charset="-128"/>
              </a:rPr>
              <a:t>】</a:t>
            </a:r>
            <a:endParaRPr lang="ja-JP" altLang="en-US"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　上勝町民は自らごみを持ち込み</a:t>
            </a:r>
            <a:r>
              <a:rPr lang="en-US" altLang="ja-JP" sz="900" dirty="0">
                <a:latin typeface="BIZ UDPゴシック" panose="020B0400000000000000" pitchFamily="50" charset="-128"/>
                <a:ea typeface="BIZ UDPゴシック" panose="020B0400000000000000" pitchFamily="50" charset="-128"/>
              </a:rPr>
              <a:t>13</a:t>
            </a:r>
            <a:r>
              <a:rPr lang="ja-JP" altLang="en-US" sz="900" dirty="0">
                <a:latin typeface="BIZ UDPゴシック" panose="020B0400000000000000" pitchFamily="50" charset="-128"/>
                <a:ea typeface="BIZ UDPゴシック" panose="020B0400000000000000" pitchFamily="50" charset="-128"/>
              </a:rPr>
              <a:t>種類</a:t>
            </a:r>
            <a:r>
              <a:rPr lang="en-US" altLang="ja-JP" sz="900" dirty="0">
                <a:latin typeface="BIZ UDPゴシック" panose="020B0400000000000000" pitchFamily="50" charset="-128"/>
                <a:ea typeface="BIZ UDPゴシック" panose="020B0400000000000000" pitchFamily="50" charset="-128"/>
              </a:rPr>
              <a:t>43</a:t>
            </a:r>
            <a:r>
              <a:rPr lang="ja-JP" altLang="en-US" sz="900" dirty="0">
                <a:latin typeface="BIZ UDPゴシック" panose="020B0400000000000000" pitchFamily="50" charset="-128"/>
                <a:ea typeface="BIZ UDPゴシック" panose="020B0400000000000000" pitchFamily="50" charset="-128"/>
              </a:rPr>
              <a:t>分別を行います。</a:t>
            </a:r>
          </a:p>
          <a:p>
            <a:endParaRPr lang="en-US" altLang="ja-JP" sz="900" dirty="0">
              <a:latin typeface="BIZ UDPゴシック" panose="020B0400000000000000" pitchFamily="50" charset="-128"/>
              <a:ea typeface="BIZ UDPゴシック" panose="020B0400000000000000" pitchFamily="50" charset="-128"/>
            </a:endParaRPr>
          </a:p>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くるくるショップ</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9:00〜17:00</a:t>
            </a:r>
          </a:p>
          <a:p>
            <a:r>
              <a:rPr lang="ja-JP" altLang="en-US" sz="900" dirty="0">
                <a:latin typeface="BIZ UDPゴシック" panose="020B0400000000000000" pitchFamily="50" charset="-128"/>
                <a:ea typeface="BIZ UDPゴシック" panose="020B0400000000000000" pitchFamily="50" charset="-128"/>
              </a:rPr>
              <a:t>　まだ使えるものを無料で持ち込み、持ち帰れる施設。</a:t>
            </a:r>
          </a:p>
          <a:p>
            <a:r>
              <a:rPr lang="ja-JP" altLang="en-US" sz="900" dirty="0">
                <a:latin typeface="BIZ UDPゴシック" panose="020B0400000000000000" pitchFamily="50" charset="-128"/>
                <a:ea typeface="BIZ UDPゴシック" panose="020B0400000000000000" pitchFamily="50" charset="-128"/>
              </a:rPr>
              <a:t>　（町外の方は持ち帰りのみ可）</a:t>
            </a:r>
          </a:p>
        </p:txBody>
      </p:sp>
      <p:sp>
        <p:nvSpPr>
          <p:cNvPr id="2" name="正方形/長方形 1">
            <a:extLst>
              <a:ext uri="{FF2B5EF4-FFF2-40B4-BE49-F238E27FC236}">
                <a16:creationId xmlns:a16="http://schemas.microsoft.com/office/drawing/2014/main" id="{B6061079-8049-4327-BDEE-F8E4F4A6E1DE}"/>
              </a:ext>
            </a:extLst>
          </p:cNvPr>
          <p:cNvSpPr/>
          <p:nvPr/>
        </p:nvSpPr>
        <p:spPr>
          <a:xfrm>
            <a:off x="6348222" y="5411971"/>
            <a:ext cx="3405378" cy="1169551"/>
          </a:xfrm>
          <a:prstGeom prst="rect">
            <a:avLst/>
          </a:prstGeom>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▪体験期間：通年</a:t>
            </a:r>
          </a:p>
          <a:p>
            <a:r>
              <a:rPr lang="ja-JP" altLang="en-US" sz="1000" dirty="0">
                <a:latin typeface="BIZ UDPゴシック" panose="020B0400000000000000" pitchFamily="50" charset="-128"/>
                <a:ea typeface="BIZ UDPゴシック" panose="020B0400000000000000" pitchFamily="50" charset="-128"/>
              </a:rPr>
              <a:t>▪体験時間：約</a:t>
            </a:r>
            <a:r>
              <a:rPr lang="en-US" altLang="ja-JP" sz="1000" dirty="0">
                <a:latin typeface="BIZ UDPゴシック" panose="020B0400000000000000" pitchFamily="50" charset="-128"/>
                <a:ea typeface="BIZ UDPゴシック" panose="020B0400000000000000" pitchFamily="50" charset="-128"/>
              </a:rPr>
              <a:t>45</a:t>
            </a:r>
            <a:r>
              <a:rPr lang="ja-JP" altLang="en-US" sz="1000" dirty="0">
                <a:latin typeface="BIZ UDPゴシック" panose="020B0400000000000000" pitchFamily="50" charset="-128"/>
                <a:ea typeface="BIZ UDPゴシック" panose="020B0400000000000000" pitchFamily="50" charset="-128"/>
              </a:rPr>
              <a:t>分</a:t>
            </a:r>
          </a:p>
          <a:p>
            <a:r>
              <a:rPr lang="ja-JP" altLang="en-US" sz="1000" dirty="0">
                <a:latin typeface="BIZ UDPゴシック" panose="020B0400000000000000" pitchFamily="50" charset="-128"/>
                <a:ea typeface="BIZ UDPゴシック" panose="020B0400000000000000" pitchFamily="50" charset="-128"/>
              </a:rPr>
              <a:t>▪受入人数：</a:t>
            </a:r>
            <a:r>
              <a:rPr lang="en-US" altLang="ja-JP" sz="1000" dirty="0">
                <a:latin typeface="BIZ UDPゴシック" panose="020B0400000000000000" pitchFamily="50" charset="-128"/>
                <a:ea typeface="BIZ UDPゴシック" panose="020B0400000000000000" pitchFamily="50" charset="-128"/>
              </a:rPr>
              <a:t>50</a:t>
            </a:r>
            <a:r>
              <a:rPr lang="ja-JP" altLang="en-US" sz="1000" dirty="0">
                <a:latin typeface="BIZ UDPゴシック" panose="020B0400000000000000" pitchFamily="50" charset="-128"/>
                <a:ea typeface="BIZ UDPゴシック" panose="020B0400000000000000" pitchFamily="50" charset="-128"/>
              </a:rPr>
              <a:t>名（</a:t>
            </a:r>
            <a:r>
              <a:rPr lang="en-US" altLang="ja-JP" sz="1000" dirty="0">
                <a:latin typeface="BIZ UDPゴシック" panose="020B0400000000000000" pitchFamily="50" charset="-128"/>
                <a:ea typeface="BIZ UDPゴシック" panose="020B0400000000000000" pitchFamily="50" charset="-128"/>
              </a:rPr>
              <a:t>50</a:t>
            </a:r>
            <a:r>
              <a:rPr lang="ja-JP" altLang="en-US" sz="1000" dirty="0">
                <a:latin typeface="BIZ UDPゴシック" panose="020B0400000000000000" pitchFamily="50" charset="-128"/>
                <a:ea typeface="BIZ UDPゴシック" panose="020B0400000000000000" pitchFamily="50" charset="-128"/>
              </a:rPr>
              <a:t>名以上は要相談）</a:t>
            </a:r>
          </a:p>
          <a:p>
            <a:r>
              <a:rPr lang="ja-JP" altLang="en-US" sz="1000" dirty="0">
                <a:latin typeface="BIZ UDPゴシック" panose="020B0400000000000000" pitchFamily="50" charset="-128"/>
                <a:ea typeface="BIZ UDPゴシック" panose="020B0400000000000000" pitchFamily="50" charset="-128"/>
              </a:rPr>
              <a:t>▪金額： </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お問合せください</a:t>
            </a:r>
          </a:p>
          <a:p>
            <a:r>
              <a:rPr lang="ja-JP" altLang="en-US" sz="1000" dirty="0">
                <a:latin typeface="BIZ UDPゴシック" panose="020B0400000000000000" pitchFamily="50" charset="-128"/>
                <a:ea typeface="BIZ UDPゴシック" panose="020B0400000000000000" pitchFamily="50" charset="-128"/>
              </a:rPr>
              <a:t>▪住所：徳島県勝浦郡上勝町大字福原字下日浦７番地２</a:t>
            </a:r>
          </a:p>
          <a:p>
            <a:r>
              <a:rPr lang="ja-JP" altLang="en-US" sz="1000" dirty="0">
                <a:latin typeface="BIZ UDPゴシック" panose="020B0400000000000000" pitchFamily="50" charset="-128"/>
                <a:ea typeface="BIZ UDPゴシック" panose="020B0400000000000000" pitchFamily="50" charset="-128"/>
              </a:rPr>
              <a:t>▪連絡先：イーストとくしま観光推進機構</a:t>
            </a:r>
          </a:p>
          <a:p>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TEL 088-678-2811</a:t>
            </a:r>
            <a:endParaRPr lang="ja-JP" altLang="en-US" sz="1000" dirty="0">
              <a:latin typeface="BIZ UDPゴシック" panose="020B0400000000000000" pitchFamily="50" charset="-128"/>
              <a:ea typeface="BIZ UDPゴシック" panose="020B0400000000000000" pitchFamily="50" charset="-128"/>
            </a:endParaRPr>
          </a:p>
        </p:txBody>
      </p:sp>
      <p:pic>
        <p:nvPicPr>
          <p:cNvPr id="1026" name="Picture 2" descr="Card image">
            <a:extLst>
              <a:ext uri="{FF2B5EF4-FFF2-40B4-BE49-F238E27FC236}">
                <a16:creationId xmlns:a16="http://schemas.microsoft.com/office/drawing/2014/main" id="{58CA0A18-77C9-4F19-96A6-A8946D07FB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628" y="2094308"/>
            <a:ext cx="3198814" cy="2132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d image">
            <a:extLst>
              <a:ext uri="{FF2B5EF4-FFF2-40B4-BE49-F238E27FC236}">
                <a16:creationId xmlns:a16="http://schemas.microsoft.com/office/drawing/2014/main" id="{2E6553E0-01B4-43B1-B29F-0B1CE42D0D3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54748" y="2094310"/>
            <a:ext cx="3196506" cy="21325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d image">
            <a:extLst>
              <a:ext uri="{FF2B5EF4-FFF2-40B4-BE49-F238E27FC236}">
                <a16:creationId xmlns:a16="http://schemas.microsoft.com/office/drawing/2014/main" id="{66F78EB6-1512-4A2B-B930-A2C6814D289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76560" y="2094309"/>
            <a:ext cx="3198814" cy="213408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7AE6A7A2-DB8D-4377-82C6-800D71CFB32E}"/>
              </a:ext>
            </a:extLst>
          </p:cNvPr>
          <p:cNvSpPr/>
          <p:nvPr/>
        </p:nvSpPr>
        <p:spPr>
          <a:xfrm>
            <a:off x="130625" y="1014000"/>
            <a:ext cx="5670157" cy="1015663"/>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上勝町ゼロ・ウェイストセンターには、町民自らごみを持ち込み、可能な限りの分別、資源化が行われています。現在リサイクル率は</a:t>
            </a:r>
            <a:r>
              <a:rPr lang="en-US" altLang="ja-JP" sz="1200" dirty="0">
                <a:latin typeface="BIZ UDPゴシック" panose="020B0400000000000000" pitchFamily="50" charset="-128"/>
                <a:ea typeface="BIZ UDPゴシック" panose="020B0400000000000000" pitchFamily="50" charset="-128"/>
              </a:rPr>
              <a:t>80</a:t>
            </a:r>
            <a:r>
              <a:rPr lang="ja-JP" altLang="en-US" sz="1200" dirty="0">
                <a:latin typeface="BIZ UDPゴシック" panose="020B0400000000000000" pitchFamily="50" charset="-128"/>
                <a:ea typeface="BIZ UDPゴシック" panose="020B0400000000000000" pitchFamily="50" charset="-128"/>
              </a:rPr>
              <a:t>％を超え、国内はもちろん海外からも視察や取材が訪れるようになりました。この施設は、ゼロ・ウェイストの理念を学び、世界に広げていける施設を目指しており、</a:t>
            </a:r>
            <a:r>
              <a:rPr lang="en-US" altLang="ja-JP" sz="1200" b="1" dirty="0">
                <a:solidFill>
                  <a:srgbClr val="FF0000"/>
                </a:solidFill>
                <a:latin typeface="BIZ UDPゴシック" panose="020B0400000000000000" pitchFamily="50" charset="-128"/>
                <a:ea typeface="BIZ UDPゴシック" panose="020B0400000000000000" pitchFamily="50" charset="-128"/>
              </a:rPr>
              <a:t>SDGs</a:t>
            </a:r>
            <a:r>
              <a:rPr lang="ja-JP" altLang="en-US" sz="1200" b="1" dirty="0">
                <a:solidFill>
                  <a:srgbClr val="FF0000"/>
                </a:solidFill>
                <a:latin typeface="BIZ UDPゴシック" panose="020B0400000000000000" pitchFamily="50" charset="-128"/>
                <a:ea typeface="BIZ UDPゴシック" panose="020B0400000000000000" pitchFamily="50" charset="-128"/>
              </a:rPr>
              <a:t>を生活に息づかせ、持続できることの学びの場</a:t>
            </a:r>
            <a:r>
              <a:rPr lang="ja-JP" altLang="en-US" sz="1200" dirty="0">
                <a:latin typeface="BIZ UDPゴシック" panose="020B0400000000000000" pitchFamily="50" charset="-128"/>
                <a:ea typeface="BIZ UDPゴシック" panose="020B0400000000000000" pitchFamily="50" charset="-128"/>
              </a:rPr>
              <a:t>となります。</a:t>
            </a:r>
          </a:p>
        </p:txBody>
      </p:sp>
      <p:sp>
        <p:nvSpPr>
          <p:cNvPr id="14" name="正方形/長方形 13">
            <a:extLst>
              <a:ext uri="{FF2B5EF4-FFF2-40B4-BE49-F238E27FC236}">
                <a16:creationId xmlns:a16="http://schemas.microsoft.com/office/drawing/2014/main" id="{A4C988D0-8C2B-4B27-81D9-908AB0D6D5EB}"/>
              </a:ext>
            </a:extLst>
          </p:cNvPr>
          <p:cNvSpPr/>
          <p:nvPr/>
        </p:nvSpPr>
        <p:spPr>
          <a:xfrm>
            <a:off x="6104844" y="1810364"/>
            <a:ext cx="3648756" cy="400110"/>
          </a:xfrm>
          <a:prstGeom prst="rect">
            <a:avLst/>
          </a:prstGeom>
          <a:noFill/>
        </p:spPr>
        <p:txBody>
          <a:bodyPr wrap="square" rtlCol="0">
            <a:spAutoFit/>
          </a:bodyPr>
          <a:lstStyle/>
          <a:p>
            <a:r>
              <a:rPr lang="ja-JP" altLang="en-US" sz="2000" b="1" dirty="0">
                <a:effectLst>
                  <a:glow rad="127000">
                    <a:schemeClr val="bg1"/>
                  </a:glow>
                </a:effectLst>
                <a:latin typeface="BIZ UDPゴシック" panose="020B0400000000000000" pitchFamily="50" charset="-128"/>
                <a:ea typeface="BIZ UDPゴシック" panose="020B0400000000000000" pitchFamily="50" charset="-128"/>
              </a:rPr>
              <a:t>上勝町ゼロ・ウェイストセンター</a:t>
            </a:r>
          </a:p>
        </p:txBody>
      </p:sp>
      <p:sp>
        <p:nvSpPr>
          <p:cNvPr id="5" name="正方形/長方形 4">
            <a:extLst>
              <a:ext uri="{FF2B5EF4-FFF2-40B4-BE49-F238E27FC236}">
                <a16:creationId xmlns:a16="http://schemas.microsoft.com/office/drawing/2014/main" id="{AB20DEB1-7E99-4034-9F88-628FEFD4E9EA}"/>
              </a:ext>
            </a:extLst>
          </p:cNvPr>
          <p:cNvSpPr/>
          <p:nvPr/>
        </p:nvSpPr>
        <p:spPr>
          <a:xfrm>
            <a:off x="6268752" y="4309044"/>
            <a:ext cx="3506622" cy="226292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2" name="Picture 8" descr="お問い合わせ / ご予約 | パンゲアフィールド | KAMIKATSU ...">
            <a:extLst>
              <a:ext uri="{FF2B5EF4-FFF2-40B4-BE49-F238E27FC236}">
                <a16:creationId xmlns:a16="http://schemas.microsoft.com/office/drawing/2014/main" id="{5A8ED5F3-CA57-497B-AA21-DFB022B55A9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32681" y="4362450"/>
            <a:ext cx="987293" cy="98071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FF32DDAD-8BE7-4AC3-9DBC-B084A949D0B1}"/>
              </a:ext>
            </a:extLst>
          </p:cNvPr>
          <p:cNvSpPr/>
          <p:nvPr/>
        </p:nvSpPr>
        <p:spPr>
          <a:xfrm>
            <a:off x="7334850" y="4362450"/>
            <a:ext cx="1446293" cy="276999"/>
          </a:xfrm>
          <a:prstGeom prst="rect">
            <a:avLst/>
          </a:prstGeom>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合同会社パンゲア</a:t>
            </a:r>
          </a:p>
        </p:txBody>
      </p:sp>
      <p:sp>
        <p:nvSpPr>
          <p:cNvPr id="17" name="正方形/長方形 16">
            <a:extLst>
              <a:ext uri="{FF2B5EF4-FFF2-40B4-BE49-F238E27FC236}">
                <a16:creationId xmlns:a16="http://schemas.microsoft.com/office/drawing/2014/main" id="{13CF65D0-D1C7-45A5-BB09-334426987A9E}"/>
              </a:ext>
            </a:extLst>
          </p:cNvPr>
          <p:cNvSpPr/>
          <p:nvPr/>
        </p:nvSpPr>
        <p:spPr>
          <a:xfrm>
            <a:off x="8635258" y="5343162"/>
            <a:ext cx="1115954" cy="400110"/>
          </a:xfrm>
          <a:prstGeom prst="rect">
            <a:avLst/>
          </a:prstGeom>
        </p:spPr>
        <p:txBody>
          <a:bodyPr wrap="square">
            <a:spAutoFit/>
          </a:bodyPr>
          <a:lstStyle/>
          <a:p>
            <a:r>
              <a:rPr lang="en-US" altLang="ja-JP" sz="1000" dirty="0">
                <a:latin typeface="BIZ UDPゴシック" panose="020B0400000000000000" pitchFamily="50" charset="-128"/>
                <a:ea typeface="BIZ UDPゴシック" panose="020B0400000000000000" pitchFamily="50" charset="-128"/>
              </a:rPr>
              <a:t>CEO </a:t>
            </a:r>
          </a:p>
          <a:p>
            <a:r>
              <a:rPr lang="ja-JP" altLang="en-US" sz="1000" dirty="0">
                <a:latin typeface="BIZ UDPゴシック" panose="020B0400000000000000" pitchFamily="50" charset="-128"/>
                <a:ea typeface="BIZ UDPゴシック" panose="020B0400000000000000" pitchFamily="50" charset="-128"/>
              </a:rPr>
              <a:t>野々山 聡 氏</a:t>
            </a:r>
          </a:p>
        </p:txBody>
      </p:sp>
      <p:pic>
        <p:nvPicPr>
          <p:cNvPr id="19" name="図 18">
            <a:extLst>
              <a:ext uri="{FF2B5EF4-FFF2-40B4-BE49-F238E27FC236}">
                <a16:creationId xmlns:a16="http://schemas.microsoft.com/office/drawing/2014/main" id="{8ECF9B88-6994-4009-9CB6-D65DCD91FC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997" y="-18622"/>
            <a:ext cx="462809" cy="430887"/>
          </a:xfrm>
          <a:prstGeom prst="rect">
            <a:avLst/>
          </a:prstGeom>
        </p:spPr>
      </p:pic>
      <p:pic>
        <p:nvPicPr>
          <p:cNvPr id="22" name="図 21">
            <a:extLst>
              <a:ext uri="{FF2B5EF4-FFF2-40B4-BE49-F238E27FC236}">
                <a16:creationId xmlns:a16="http://schemas.microsoft.com/office/drawing/2014/main" id="{2443F9C1-CA30-47E0-88A8-841EFAE38C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54497" y="4618475"/>
            <a:ext cx="899121" cy="1123901"/>
          </a:xfrm>
          <a:prstGeom prst="rect">
            <a:avLst/>
          </a:prstGeom>
        </p:spPr>
      </p:pic>
    </p:spTree>
    <p:extLst>
      <p:ext uri="{BB962C8B-B14F-4D97-AF65-F5344CB8AC3E}">
        <p14:creationId xmlns:p14="http://schemas.microsoft.com/office/powerpoint/2010/main" val="295010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9A124E-0EB3-4894-B580-111605C175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318184"/>
            <a:ext cx="7162799" cy="6190966"/>
          </a:xfrm>
          <a:prstGeom prst="rect">
            <a:avLst/>
          </a:prstGeom>
        </p:spPr>
      </p:pic>
      <p:sp>
        <p:nvSpPr>
          <p:cNvPr id="4" name="テキスト ボックス 3">
            <a:extLst>
              <a:ext uri="{FF2B5EF4-FFF2-40B4-BE49-F238E27FC236}">
                <a16:creationId xmlns:a16="http://schemas.microsoft.com/office/drawing/2014/main" id="{AE4392AE-3242-4F4F-AA62-DD8ED2A845EE}"/>
              </a:ext>
            </a:extLst>
          </p:cNvPr>
          <p:cNvSpPr txBox="1"/>
          <p:nvPr/>
        </p:nvSpPr>
        <p:spPr>
          <a:xfrm>
            <a:off x="380325" y="7022088"/>
            <a:ext cx="5410899" cy="1754326"/>
          </a:xfrm>
          <a:prstGeom prst="rect">
            <a:avLst/>
          </a:prstGeom>
          <a:noFill/>
          <a:ln>
            <a:solidFill>
              <a:schemeClr val="tx1"/>
            </a:solidFill>
          </a:ln>
        </p:spPr>
        <p:txBody>
          <a:bodyPr wrap="square" rtlCol="0">
            <a:spAutoFit/>
          </a:bodyPr>
          <a:lstStyle/>
          <a:p>
            <a:pPr algn="ctr"/>
            <a:r>
              <a:rPr kumimoji="1" lang="ja-JP" altLang="en-US" b="1" u="sng" dirty="0"/>
              <a:t>南部エリアを紹介</a:t>
            </a:r>
            <a:endParaRPr kumimoji="1" lang="en-US" altLang="ja-JP" b="1" u="sng" dirty="0"/>
          </a:p>
          <a:p>
            <a:r>
              <a:rPr kumimoji="1" lang="ja-JP" altLang="en-US" dirty="0"/>
              <a:t>・</a:t>
            </a:r>
            <a:r>
              <a:rPr kumimoji="1" lang="en-US" altLang="ja-JP" dirty="0"/>
              <a:t>SDGs</a:t>
            </a:r>
            <a:r>
              <a:rPr kumimoji="1" lang="ja-JP" altLang="en-US" dirty="0"/>
              <a:t>未来都市について</a:t>
            </a:r>
            <a:endParaRPr kumimoji="1" lang="en-US" altLang="ja-JP" dirty="0"/>
          </a:p>
          <a:p>
            <a:r>
              <a:rPr kumimoji="1" lang="ja-JP" altLang="en-US" dirty="0"/>
              <a:t>・マリン体験メインに掲載。</a:t>
            </a:r>
            <a:endParaRPr kumimoji="1" lang="en-US" altLang="ja-JP" dirty="0"/>
          </a:p>
          <a:p>
            <a:r>
              <a:rPr kumimoji="1" lang="ja-JP" altLang="en-US" dirty="0"/>
              <a:t>・次ページに文化体験も掲載し、体験メニューの豊富さをアピール</a:t>
            </a:r>
            <a:endParaRPr kumimoji="1" lang="en-US" altLang="ja-JP" dirty="0"/>
          </a:p>
          <a:p>
            <a:r>
              <a:rPr kumimoji="1" lang="ja-JP" altLang="en-US" dirty="0"/>
              <a:t>・エリア拡大により阿南市も含まれることを掲載</a:t>
            </a:r>
            <a:endParaRPr kumimoji="1" lang="en-US" altLang="ja-JP" dirty="0"/>
          </a:p>
        </p:txBody>
      </p:sp>
      <p:sp>
        <p:nvSpPr>
          <p:cNvPr id="6" name="テキスト ボックス 5">
            <a:extLst>
              <a:ext uri="{FF2B5EF4-FFF2-40B4-BE49-F238E27FC236}">
                <a16:creationId xmlns:a16="http://schemas.microsoft.com/office/drawing/2014/main" id="{1F7C153E-448F-44D9-B21C-DFD29BA19028}"/>
              </a:ext>
            </a:extLst>
          </p:cNvPr>
          <p:cNvSpPr txBox="1"/>
          <p:nvPr/>
        </p:nvSpPr>
        <p:spPr>
          <a:xfrm>
            <a:off x="380325" y="-20370"/>
            <a:ext cx="2914418" cy="338554"/>
          </a:xfrm>
          <a:prstGeom prst="rect">
            <a:avLst/>
          </a:prstGeom>
          <a:noFill/>
        </p:spPr>
        <p:txBody>
          <a:bodyPr wrap="square" rtlCol="0">
            <a:spAutoFit/>
          </a:body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SDGs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を学ぶ②　南部エリア　</a:t>
            </a:r>
          </a:p>
        </p:txBody>
      </p:sp>
      <p:sp>
        <p:nvSpPr>
          <p:cNvPr id="8" name="テキスト ボックス 7">
            <a:extLst>
              <a:ext uri="{FF2B5EF4-FFF2-40B4-BE49-F238E27FC236}">
                <a16:creationId xmlns:a16="http://schemas.microsoft.com/office/drawing/2014/main" id="{EE8F1D5D-F5DC-45E7-A09C-64D0DD229B4D}"/>
              </a:ext>
            </a:extLst>
          </p:cNvPr>
          <p:cNvSpPr txBox="1"/>
          <p:nvPr/>
        </p:nvSpPr>
        <p:spPr>
          <a:xfrm>
            <a:off x="4430" y="381135"/>
            <a:ext cx="594000" cy="592517"/>
          </a:xfrm>
          <a:prstGeom prst="rect">
            <a:avLst/>
          </a:prstGeom>
          <a:solidFill>
            <a:srgbClr val="E0ECE2"/>
          </a:solidFill>
        </p:spPr>
        <p:txBody>
          <a:bodyPr wrap="square" rtlCol="0">
            <a:spAutoFit/>
          </a:bodyPr>
          <a:lstStyle/>
          <a:p>
            <a:pPr algn="ctr"/>
            <a:r>
              <a:rPr kumimoji="1" lang="ja-JP" altLang="en-US" sz="1600" b="1" dirty="0">
                <a:solidFill>
                  <a:srgbClr val="36563C"/>
                </a:solidFill>
                <a:latin typeface="BIZ UDPゴシック" panose="020B0400000000000000" pitchFamily="50" charset="-128"/>
                <a:ea typeface="BIZ UDPゴシック" panose="020B0400000000000000" pitchFamily="50" charset="-128"/>
              </a:rPr>
              <a:t>探究学習</a:t>
            </a:r>
            <a:endParaRPr lang="ja-JP" altLang="en-US" b="1" dirty="0">
              <a:solidFill>
                <a:srgbClr val="36563C"/>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A71B3F4-21A3-4934-84AA-CCA6C6EB274A}"/>
              </a:ext>
            </a:extLst>
          </p:cNvPr>
          <p:cNvSpPr txBox="1"/>
          <p:nvPr/>
        </p:nvSpPr>
        <p:spPr>
          <a:xfrm>
            <a:off x="612944" y="463699"/>
            <a:ext cx="4112984" cy="400110"/>
          </a:xfrm>
          <a:prstGeom prst="rect">
            <a:avLst/>
          </a:prstGeom>
          <a:noFill/>
        </p:spPr>
        <p:txBody>
          <a:bodyPr wrap="square" rtlCol="0">
            <a:spAutoFit/>
          </a:bodyPr>
          <a:lstStyle/>
          <a:p>
            <a:r>
              <a:rPr lang="ja-JP" altLang="en-US" sz="2000" b="1" dirty="0">
                <a:effectLst>
                  <a:glow rad="127000">
                    <a:schemeClr val="bg1"/>
                  </a:glow>
                </a:effectLst>
                <a:latin typeface="BIZ UDPゴシック" panose="020B0400000000000000" pitchFamily="50" charset="-128"/>
                <a:ea typeface="BIZ UDPゴシック" panose="020B0400000000000000" pitchFamily="50" charset="-128"/>
              </a:rPr>
              <a:t>「海を知る。海と遊ぶ。南阿波」</a:t>
            </a:r>
          </a:p>
        </p:txBody>
      </p:sp>
      <p:sp>
        <p:nvSpPr>
          <p:cNvPr id="10" name="正方形/長方形 9">
            <a:extLst>
              <a:ext uri="{FF2B5EF4-FFF2-40B4-BE49-F238E27FC236}">
                <a16:creationId xmlns:a16="http://schemas.microsoft.com/office/drawing/2014/main" id="{12DDE529-F02E-40A9-A499-746290A78C62}"/>
              </a:ext>
            </a:extLst>
          </p:cNvPr>
          <p:cNvSpPr/>
          <p:nvPr/>
        </p:nvSpPr>
        <p:spPr>
          <a:xfrm>
            <a:off x="2827824" y="906351"/>
            <a:ext cx="6951176" cy="1384995"/>
          </a:xfrm>
          <a:prstGeom prst="rect">
            <a:avLst/>
          </a:prstGeom>
          <a:noFill/>
        </p:spPr>
        <p:txBody>
          <a:bodyPr wrap="square" rtlCol="0">
            <a:spAutoFit/>
          </a:bodyPr>
          <a:lstStyle/>
          <a:p>
            <a:r>
              <a:rPr lang="ja-JP" altLang="en-US" sz="1200" b="1" dirty="0">
                <a:solidFill>
                  <a:srgbClr val="0000FF"/>
                </a:solidFill>
                <a:effectLst>
                  <a:glow rad="127000">
                    <a:schemeClr val="bg1"/>
                  </a:glow>
                </a:effectLst>
                <a:latin typeface="BIZ UDPゴシック" panose="020B0400000000000000" pitchFamily="50" charset="-128"/>
                <a:ea typeface="BIZ UDPゴシック" panose="020B0400000000000000" pitchFamily="50" charset="-128"/>
              </a:rPr>
              <a:t>徳島県南部（南阿波）には複数の湾や入り江があり、初心者でも無理なく様々なマリンスポーツを体験することができます。</a:t>
            </a:r>
          </a:p>
          <a:p>
            <a:r>
              <a:rPr lang="ja-JP" altLang="en-US" sz="1200" b="1" dirty="0">
                <a:solidFill>
                  <a:srgbClr val="0000FF"/>
                </a:solidFill>
                <a:effectLst>
                  <a:glow rad="127000">
                    <a:schemeClr val="bg1"/>
                  </a:glow>
                </a:effectLst>
                <a:latin typeface="BIZ UDPゴシック" panose="020B0400000000000000" pitchFamily="50" charset="-128"/>
                <a:ea typeface="BIZ UDPゴシック" panose="020B0400000000000000" pitchFamily="50" charset="-128"/>
              </a:rPr>
              <a:t>日本有数のサーフポイントでもあり、上質な波を求め、中には移住するサーファーもいるほどです。</a:t>
            </a:r>
          </a:p>
          <a:p>
            <a:r>
              <a:rPr lang="ja-JP" altLang="en-US" sz="1200" b="1" dirty="0">
                <a:solidFill>
                  <a:srgbClr val="0000FF"/>
                </a:solidFill>
                <a:effectLst>
                  <a:glow rad="127000">
                    <a:schemeClr val="bg1"/>
                  </a:glow>
                </a:effectLst>
                <a:latin typeface="BIZ UDPゴシック" panose="020B0400000000000000" pitchFamily="50" charset="-128"/>
                <a:ea typeface="BIZ UDPゴシック" panose="020B0400000000000000" pitchFamily="50" charset="-128"/>
              </a:rPr>
              <a:t>また、アカウミガメが上陸産卵する浜辺やサンゴ礁の見れる海域公園など豊かな生態系が広がっています。</a:t>
            </a:r>
          </a:p>
          <a:p>
            <a:r>
              <a:rPr lang="en-US" altLang="ja-JP" sz="1200" b="1" dirty="0">
                <a:solidFill>
                  <a:srgbClr val="0000FF"/>
                </a:solidFill>
                <a:effectLst>
                  <a:glow rad="127000">
                    <a:schemeClr val="bg1"/>
                  </a:glow>
                </a:effectLst>
                <a:latin typeface="BIZ UDPゴシック" panose="020B0400000000000000" pitchFamily="50" charset="-128"/>
                <a:ea typeface="BIZ UDPゴシック" panose="020B0400000000000000" pitchFamily="50" charset="-128"/>
              </a:rPr>
              <a:t>『</a:t>
            </a:r>
            <a:r>
              <a:rPr lang="ja-JP" altLang="en-US" sz="1200" b="1" dirty="0">
                <a:solidFill>
                  <a:srgbClr val="0000FF"/>
                </a:solidFill>
                <a:effectLst>
                  <a:glow rad="127000">
                    <a:schemeClr val="bg1"/>
                  </a:glow>
                </a:effectLst>
                <a:latin typeface="BIZ UDPゴシック" panose="020B0400000000000000" pitchFamily="50" charset="-128"/>
                <a:ea typeface="BIZ UDPゴシック" panose="020B0400000000000000" pitchFamily="50" charset="-128"/>
              </a:rPr>
              <a:t>持続可能な「にぎやかそ」の自立モデル都市</a:t>
            </a:r>
            <a:r>
              <a:rPr lang="en-US" altLang="ja-JP" sz="1200" b="1" dirty="0">
                <a:solidFill>
                  <a:srgbClr val="0000FF"/>
                </a:solidFill>
                <a:effectLst>
                  <a:glow rad="127000">
                    <a:schemeClr val="bg1"/>
                  </a:glow>
                </a:effectLst>
                <a:latin typeface="BIZ UDPゴシック" panose="020B0400000000000000" pitchFamily="50" charset="-128"/>
                <a:ea typeface="BIZ UDPゴシック" panose="020B0400000000000000" pitchFamily="50" charset="-128"/>
              </a:rPr>
              <a:t>』</a:t>
            </a:r>
            <a:r>
              <a:rPr lang="ja-JP" altLang="en-US" sz="1200" b="1" dirty="0">
                <a:solidFill>
                  <a:srgbClr val="0000FF"/>
                </a:solidFill>
                <a:effectLst>
                  <a:glow rad="127000">
                    <a:schemeClr val="bg1"/>
                  </a:glow>
                </a:effectLst>
                <a:latin typeface="BIZ UDPゴシック" panose="020B0400000000000000" pitchFamily="50" charset="-128"/>
                <a:ea typeface="BIZ UDPゴシック" panose="020B0400000000000000" pitchFamily="50" charset="-128"/>
              </a:rPr>
              <a:t>を謳う美波町は、豊かな環境と地域資源を磨き地域経済の好循環を生む取り組みが評価され、上勝町と並んで国から</a:t>
            </a:r>
            <a:r>
              <a:rPr lang="en-US" altLang="ja-JP" sz="1200" b="1" dirty="0">
                <a:solidFill>
                  <a:srgbClr val="0000FF"/>
                </a:solidFill>
                <a:effectLst>
                  <a:glow rad="127000">
                    <a:schemeClr val="bg1"/>
                  </a:glow>
                </a:effectLst>
                <a:latin typeface="BIZ UDPゴシック" panose="020B0400000000000000" pitchFamily="50" charset="-128"/>
                <a:ea typeface="BIZ UDPゴシック" panose="020B0400000000000000" pitchFamily="50" charset="-128"/>
              </a:rPr>
              <a:t>『SDGs</a:t>
            </a:r>
            <a:r>
              <a:rPr lang="ja-JP" altLang="en-US" sz="1200" b="1" dirty="0">
                <a:solidFill>
                  <a:srgbClr val="0000FF"/>
                </a:solidFill>
                <a:effectLst>
                  <a:glow rad="127000">
                    <a:schemeClr val="bg1"/>
                  </a:glow>
                </a:effectLst>
                <a:latin typeface="BIZ UDPゴシック" panose="020B0400000000000000" pitchFamily="50" charset="-128"/>
                <a:ea typeface="BIZ UDPゴシック" panose="020B0400000000000000" pitchFamily="50" charset="-128"/>
              </a:rPr>
              <a:t>未来都市</a:t>
            </a:r>
            <a:r>
              <a:rPr lang="en-US" altLang="ja-JP" sz="1200" b="1" dirty="0">
                <a:solidFill>
                  <a:srgbClr val="0000FF"/>
                </a:solidFill>
                <a:effectLst>
                  <a:glow rad="127000">
                    <a:schemeClr val="bg1"/>
                  </a:glow>
                </a:effectLst>
                <a:latin typeface="BIZ UDPゴシック" panose="020B0400000000000000" pitchFamily="50" charset="-128"/>
                <a:ea typeface="BIZ UDPゴシック" panose="020B0400000000000000" pitchFamily="50" charset="-128"/>
              </a:rPr>
              <a:t>』</a:t>
            </a:r>
            <a:r>
              <a:rPr lang="ja-JP" altLang="en-US" sz="1200" b="1" dirty="0">
                <a:solidFill>
                  <a:srgbClr val="0000FF"/>
                </a:solidFill>
                <a:effectLst>
                  <a:glow rad="127000">
                    <a:schemeClr val="bg1"/>
                  </a:glow>
                </a:effectLst>
                <a:latin typeface="BIZ UDPゴシック" panose="020B0400000000000000" pitchFamily="50" charset="-128"/>
                <a:ea typeface="BIZ UDPゴシック" panose="020B0400000000000000" pitchFamily="50" charset="-128"/>
              </a:rPr>
              <a:t>に選定されています。</a:t>
            </a:r>
          </a:p>
        </p:txBody>
      </p:sp>
      <p:pic>
        <p:nvPicPr>
          <p:cNvPr id="11" name="図 10">
            <a:extLst>
              <a:ext uri="{FF2B5EF4-FFF2-40B4-BE49-F238E27FC236}">
                <a16:creationId xmlns:a16="http://schemas.microsoft.com/office/drawing/2014/main" id="{510F9D06-E835-4D65-B0DD-D1A61B71DB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97" y="-18622"/>
            <a:ext cx="462809" cy="430887"/>
          </a:xfrm>
          <a:prstGeom prst="rect">
            <a:avLst/>
          </a:prstGeom>
        </p:spPr>
      </p:pic>
      <p:pic>
        <p:nvPicPr>
          <p:cNvPr id="2" name="図 1">
            <a:extLst>
              <a:ext uri="{FF2B5EF4-FFF2-40B4-BE49-F238E27FC236}">
                <a16:creationId xmlns:a16="http://schemas.microsoft.com/office/drawing/2014/main" id="{7DDB5DD3-9CF2-4978-88B9-D50344DEBF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2" y="4572000"/>
            <a:ext cx="2739318" cy="1937150"/>
          </a:xfrm>
          <a:prstGeom prst="rect">
            <a:avLst/>
          </a:prstGeom>
        </p:spPr>
      </p:pic>
      <p:pic>
        <p:nvPicPr>
          <p:cNvPr id="5" name="図 4">
            <a:extLst>
              <a:ext uri="{FF2B5EF4-FFF2-40B4-BE49-F238E27FC236}">
                <a16:creationId xmlns:a16="http://schemas.microsoft.com/office/drawing/2014/main" id="{22BE4C59-2779-49D4-A578-F53A1C48BE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2637972"/>
            <a:ext cx="2748582" cy="1937150"/>
          </a:xfrm>
          <a:prstGeom prst="rect">
            <a:avLst/>
          </a:prstGeom>
        </p:spPr>
      </p:pic>
      <p:pic>
        <p:nvPicPr>
          <p:cNvPr id="7" name="図 6">
            <a:extLst>
              <a:ext uri="{FF2B5EF4-FFF2-40B4-BE49-F238E27FC236}">
                <a16:creationId xmlns:a16="http://schemas.microsoft.com/office/drawing/2014/main" id="{DE4C4545-B90F-46D8-9EBE-C9525E92C0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973653"/>
            <a:ext cx="2739318" cy="1664320"/>
          </a:xfrm>
          <a:prstGeom prst="rect">
            <a:avLst/>
          </a:prstGeom>
        </p:spPr>
      </p:pic>
    </p:spTree>
    <p:extLst>
      <p:ext uri="{BB962C8B-B14F-4D97-AF65-F5344CB8AC3E}">
        <p14:creationId xmlns:p14="http://schemas.microsoft.com/office/powerpoint/2010/main" val="130994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6C8EB8C-B930-42D3-8EE9-1CC2ACA82808}"/>
              </a:ext>
            </a:extLst>
          </p:cNvPr>
          <p:cNvSpPr txBox="1"/>
          <p:nvPr/>
        </p:nvSpPr>
        <p:spPr>
          <a:xfrm>
            <a:off x="301430" y="6915448"/>
            <a:ext cx="4828651" cy="1384995"/>
          </a:xfrm>
          <a:prstGeom prst="rect">
            <a:avLst/>
          </a:prstGeom>
          <a:noFill/>
          <a:ln>
            <a:solidFill>
              <a:schemeClr val="tx1"/>
            </a:solidFill>
          </a:ln>
        </p:spPr>
        <p:txBody>
          <a:bodyPr wrap="square" rtlCol="0">
            <a:spAutoFit/>
          </a:bodyPr>
          <a:lstStyle/>
          <a:p>
            <a:pPr algn="ctr"/>
            <a:r>
              <a:rPr kumimoji="1" lang="ja-JP" altLang="en-US" sz="1200" b="1" u="sng" dirty="0"/>
              <a:t>南部エリアを紹介</a:t>
            </a:r>
            <a:endParaRPr kumimoji="1" lang="en-US" altLang="ja-JP" sz="1200" b="1" u="sng" dirty="0"/>
          </a:p>
          <a:p>
            <a:r>
              <a:rPr kumimoji="1" lang="ja-JP" altLang="en-US" sz="1200" dirty="0"/>
              <a:t>・</a:t>
            </a:r>
            <a:r>
              <a:rPr kumimoji="1" lang="en-US" altLang="ja-JP" sz="1200" dirty="0"/>
              <a:t>SDGs</a:t>
            </a:r>
            <a:r>
              <a:rPr kumimoji="1" lang="ja-JP" altLang="en-US" sz="1200" dirty="0"/>
              <a:t>未来都市について</a:t>
            </a:r>
            <a:endParaRPr kumimoji="1" lang="en-US" altLang="ja-JP" sz="1200" dirty="0"/>
          </a:p>
          <a:p>
            <a:r>
              <a:rPr kumimoji="1" lang="ja-JP" altLang="en-US" sz="1200" dirty="0"/>
              <a:t>・１ページ目マリン体験メインに掲載。</a:t>
            </a:r>
            <a:endParaRPr kumimoji="1" lang="en-US" altLang="ja-JP" sz="1200" dirty="0"/>
          </a:p>
          <a:p>
            <a:r>
              <a:rPr kumimoji="1" lang="ja-JP" altLang="en-US" sz="1200" dirty="0"/>
              <a:t>・次ページに文化体験も掲載し、</a:t>
            </a:r>
            <a:r>
              <a:rPr kumimoji="1" lang="ja-JP" altLang="en-US" sz="1200" b="1" dirty="0">
                <a:solidFill>
                  <a:srgbClr val="FF0000"/>
                </a:solidFill>
              </a:rPr>
              <a:t>体験メニューの豊富さをアピール</a:t>
            </a:r>
            <a:endParaRPr kumimoji="1" lang="en-US" altLang="ja-JP" sz="1200" b="1" dirty="0">
              <a:solidFill>
                <a:srgbClr val="FF0000"/>
              </a:solidFill>
            </a:endParaRPr>
          </a:p>
          <a:p>
            <a:endParaRPr kumimoji="1" lang="en-US" altLang="ja-JP" sz="1200" b="1" dirty="0">
              <a:solidFill>
                <a:srgbClr val="FF0000"/>
              </a:solidFill>
            </a:endParaRPr>
          </a:p>
          <a:p>
            <a:r>
              <a:rPr kumimoji="1" lang="ja-JP" altLang="en-US" sz="1200" b="1" dirty="0">
                <a:solidFill>
                  <a:srgbClr val="FF0000"/>
                </a:solidFill>
              </a:rPr>
              <a:t>２ページ目文化体験もたくさん</a:t>
            </a:r>
            <a:endParaRPr kumimoji="1" lang="en-US" altLang="ja-JP" sz="1200" b="1" dirty="0">
              <a:solidFill>
                <a:srgbClr val="FF0000"/>
              </a:solidFill>
            </a:endParaRPr>
          </a:p>
          <a:p>
            <a:r>
              <a:rPr kumimoji="1" lang="ja-JP" altLang="en-US" sz="1200" dirty="0"/>
              <a:t>・エリア拡大により阿南市も含まれることを掲載</a:t>
            </a:r>
            <a:endParaRPr kumimoji="1" lang="en-US" altLang="ja-JP" sz="1200" dirty="0"/>
          </a:p>
        </p:txBody>
      </p:sp>
      <p:sp>
        <p:nvSpPr>
          <p:cNvPr id="4" name="テキスト ボックス 3">
            <a:extLst>
              <a:ext uri="{FF2B5EF4-FFF2-40B4-BE49-F238E27FC236}">
                <a16:creationId xmlns:a16="http://schemas.microsoft.com/office/drawing/2014/main" id="{DB501992-2976-4715-A940-3AB8824108A8}"/>
              </a:ext>
            </a:extLst>
          </p:cNvPr>
          <p:cNvSpPr txBox="1"/>
          <p:nvPr/>
        </p:nvSpPr>
        <p:spPr>
          <a:xfrm>
            <a:off x="4430" y="381135"/>
            <a:ext cx="594000" cy="592517"/>
          </a:xfrm>
          <a:prstGeom prst="rect">
            <a:avLst/>
          </a:prstGeom>
          <a:solidFill>
            <a:srgbClr val="E0ECE2"/>
          </a:solidFill>
        </p:spPr>
        <p:txBody>
          <a:bodyPr wrap="square" rtlCol="0">
            <a:spAutoFit/>
          </a:bodyPr>
          <a:lstStyle/>
          <a:p>
            <a:pPr algn="ctr"/>
            <a:r>
              <a:rPr kumimoji="1" lang="ja-JP" altLang="en-US" sz="1600" b="1" dirty="0">
                <a:solidFill>
                  <a:srgbClr val="36563C"/>
                </a:solidFill>
                <a:latin typeface="BIZ UDPゴシック" panose="020B0400000000000000" pitchFamily="50" charset="-128"/>
                <a:ea typeface="BIZ UDPゴシック" panose="020B0400000000000000" pitchFamily="50" charset="-128"/>
              </a:rPr>
              <a:t>探究学習</a:t>
            </a:r>
            <a:endParaRPr lang="ja-JP" altLang="en-US" b="1" dirty="0">
              <a:solidFill>
                <a:srgbClr val="36563C"/>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83A23C6F-35BC-4241-B036-4BD81037177C}"/>
              </a:ext>
            </a:extLst>
          </p:cNvPr>
          <p:cNvSpPr txBox="1"/>
          <p:nvPr/>
        </p:nvSpPr>
        <p:spPr>
          <a:xfrm>
            <a:off x="612944" y="463699"/>
            <a:ext cx="4112984" cy="400110"/>
          </a:xfrm>
          <a:prstGeom prst="rect">
            <a:avLst/>
          </a:prstGeom>
          <a:noFill/>
        </p:spPr>
        <p:txBody>
          <a:bodyPr wrap="square" rtlCol="0">
            <a:spAutoFit/>
          </a:bodyPr>
          <a:lstStyle/>
          <a:p>
            <a:r>
              <a:rPr lang="ja-JP" altLang="en-US" sz="2000" b="1" dirty="0">
                <a:effectLst>
                  <a:glow rad="127000">
                    <a:schemeClr val="bg1"/>
                  </a:glow>
                </a:effectLst>
                <a:latin typeface="BIZ UDPゴシック" panose="020B0400000000000000" pitchFamily="50" charset="-128"/>
                <a:ea typeface="BIZ UDPゴシック" panose="020B0400000000000000" pitchFamily="50" charset="-128"/>
              </a:rPr>
              <a:t>「南阿波よくばり体験」　</a:t>
            </a:r>
          </a:p>
        </p:txBody>
      </p:sp>
      <p:sp>
        <p:nvSpPr>
          <p:cNvPr id="8" name="テキスト ボックス 7">
            <a:extLst>
              <a:ext uri="{FF2B5EF4-FFF2-40B4-BE49-F238E27FC236}">
                <a16:creationId xmlns:a16="http://schemas.microsoft.com/office/drawing/2014/main" id="{AE96BE36-4D31-413A-B52C-3CB265F9A3F2}"/>
              </a:ext>
            </a:extLst>
          </p:cNvPr>
          <p:cNvSpPr txBox="1"/>
          <p:nvPr/>
        </p:nvSpPr>
        <p:spPr>
          <a:xfrm>
            <a:off x="380325" y="-20370"/>
            <a:ext cx="2914418" cy="338554"/>
          </a:xfrm>
          <a:prstGeom prst="rect">
            <a:avLst/>
          </a:prstGeom>
          <a:noFill/>
        </p:spPr>
        <p:txBody>
          <a:bodyPr wrap="square" rtlCol="0">
            <a:spAutoFit/>
          </a:body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SDGs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を学ぶ②　南部エリア　</a:t>
            </a:r>
          </a:p>
        </p:txBody>
      </p:sp>
      <p:graphicFrame>
        <p:nvGraphicFramePr>
          <p:cNvPr id="3" name="表 2">
            <a:extLst>
              <a:ext uri="{FF2B5EF4-FFF2-40B4-BE49-F238E27FC236}">
                <a16:creationId xmlns:a16="http://schemas.microsoft.com/office/drawing/2014/main" id="{A350F9B3-C730-423C-B378-782CEC686457}"/>
              </a:ext>
            </a:extLst>
          </p:cNvPr>
          <p:cNvGraphicFramePr>
            <a:graphicFrameLocks noGrp="1"/>
          </p:cNvGraphicFramePr>
          <p:nvPr>
            <p:extLst>
              <p:ext uri="{D42A27DB-BD31-4B8C-83A1-F6EECF244321}">
                <p14:modId xmlns:p14="http://schemas.microsoft.com/office/powerpoint/2010/main" val="3938492052"/>
              </p:ext>
            </p:extLst>
          </p:nvPr>
        </p:nvGraphicFramePr>
        <p:xfrm>
          <a:off x="10001574" y="1121070"/>
          <a:ext cx="4828650" cy="5486400"/>
        </p:xfrm>
        <a:graphic>
          <a:graphicData uri="http://schemas.openxmlformats.org/drawingml/2006/table">
            <a:tbl>
              <a:tblPr/>
              <a:tblGrid>
                <a:gridCol w="354984">
                  <a:extLst>
                    <a:ext uri="{9D8B030D-6E8A-4147-A177-3AD203B41FA5}">
                      <a16:colId xmlns:a16="http://schemas.microsoft.com/office/drawing/2014/main" val="2970383110"/>
                    </a:ext>
                  </a:extLst>
                </a:gridCol>
                <a:gridCol w="1568681">
                  <a:extLst>
                    <a:ext uri="{9D8B030D-6E8A-4147-A177-3AD203B41FA5}">
                      <a16:colId xmlns:a16="http://schemas.microsoft.com/office/drawing/2014/main" val="2669712472"/>
                    </a:ext>
                  </a:extLst>
                </a:gridCol>
                <a:gridCol w="410486">
                  <a:extLst>
                    <a:ext uri="{9D8B030D-6E8A-4147-A177-3AD203B41FA5}">
                      <a16:colId xmlns:a16="http://schemas.microsoft.com/office/drawing/2014/main" val="1708972407"/>
                    </a:ext>
                  </a:extLst>
                </a:gridCol>
                <a:gridCol w="805186">
                  <a:extLst>
                    <a:ext uri="{9D8B030D-6E8A-4147-A177-3AD203B41FA5}">
                      <a16:colId xmlns:a16="http://schemas.microsoft.com/office/drawing/2014/main" val="1979236590"/>
                    </a:ext>
                  </a:extLst>
                </a:gridCol>
                <a:gridCol w="742033">
                  <a:extLst>
                    <a:ext uri="{9D8B030D-6E8A-4147-A177-3AD203B41FA5}">
                      <a16:colId xmlns:a16="http://schemas.microsoft.com/office/drawing/2014/main" val="861747928"/>
                    </a:ext>
                  </a:extLst>
                </a:gridCol>
                <a:gridCol w="473640">
                  <a:extLst>
                    <a:ext uri="{9D8B030D-6E8A-4147-A177-3AD203B41FA5}">
                      <a16:colId xmlns:a16="http://schemas.microsoft.com/office/drawing/2014/main" val="483373138"/>
                    </a:ext>
                  </a:extLst>
                </a:gridCol>
                <a:gridCol w="473640">
                  <a:extLst>
                    <a:ext uri="{9D8B030D-6E8A-4147-A177-3AD203B41FA5}">
                      <a16:colId xmlns:a16="http://schemas.microsoft.com/office/drawing/2014/main" val="3134356638"/>
                    </a:ext>
                  </a:extLst>
                </a:gridCol>
              </a:tblGrid>
              <a:tr h="0">
                <a:tc>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体験プログラム</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chemeClr val="bg1">
                        <a:lumMod val="85000"/>
                      </a:schemeClr>
                    </a:solidFill>
                  </a:tcPr>
                </a:tc>
                <a:tc>
                  <a:txBody>
                    <a:bodyPr/>
                    <a:lstStyle/>
                    <a:p>
                      <a:pPr algn="ct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時間</a:t>
                      </a:r>
                      <a:endParaRPr 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chemeClr val="bg1">
                        <a:lumMod val="85000"/>
                      </a:schemeClr>
                    </a:solidFill>
                  </a:tcPr>
                </a:tc>
                <a:tc>
                  <a:txBody>
                    <a:bodyPr/>
                    <a:lstStyle/>
                    <a:p>
                      <a:pPr algn="ct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期間</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chemeClr val="bg1">
                        <a:lumMod val="85000"/>
                      </a:schemeClr>
                    </a:solidFill>
                  </a:tcPr>
                </a:tc>
                <a:tc>
                  <a:txBody>
                    <a:bodyPr/>
                    <a:lstStyle/>
                    <a:p>
                      <a:pPr algn="ct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予約</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chemeClr val="bg1">
                        <a:lumMod val="85000"/>
                      </a:schemeClr>
                    </a:solidFill>
                  </a:tcPr>
                </a:tc>
                <a:tc>
                  <a:txBody>
                    <a:bodyPr/>
                    <a:lstStyle/>
                    <a:p>
                      <a:pPr algn="ct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最少</a:t>
                      </a:r>
                      <a:endPar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chemeClr val="bg1">
                        <a:lumMod val="85000"/>
                      </a:schemeClr>
                    </a:solidFill>
                  </a:tcPr>
                </a:tc>
                <a:tc>
                  <a:txBody>
                    <a:bodyPr/>
                    <a:lstStyle/>
                    <a:p>
                      <a:pPr algn="ct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最大</a:t>
                      </a:r>
                      <a:endPar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49601134"/>
                  </a:ext>
                </a:extLst>
              </a:tr>
              <a:tr h="0">
                <a:tc rowSpan="6">
                  <a:txBody>
                    <a:bodyPr/>
                    <a:lstStyle/>
                    <a:p>
                      <a:pPr algn="ct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農林業体験</a:t>
                      </a:r>
                    </a:p>
                  </a:txBody>
                  <a:tcPr marL="19050" marR="19050" marT="19050" marB="19050" vert="eaVert"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田植え体験</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dirty="0">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4</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月上旬</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4186394987"/>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稲刈り体験</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8</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a:t>
                      </a: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9</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月</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10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692378730"/>
                  </a:ext>
                </a:extLst>
              </a:tr>
              <a:tr h="0">
                <a:tc vMerge="1">
                  <a:txBody>
                    <a:bodyPr/>
                    <a:lstStyle/>
                    <a:p>
                      <a:pPr algn="ctr"/>
                      <a:endParaRPr lang="ja-JP" altLang="en-US" sz="1000" u="none" strike="noStrike">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zh-TW" altLang="en-US" sz="1000" u="none" strike="noStrike" dirty="0">
                          <a:solidFill>
                            <a:srgbClr val="333333"/>
                          </a:solidFill>
                          <a:effectLst/>
                          <a:latin typeface="BIZ UDPゴシック" panose="020B0400000000000000" pitchFamily="50" charset="-128"/>
                          <a:ea typeface="BIZ UDPゴシック" panose="020B0400000000000000" pitchFamily="50" charset="-128"/>
                        </a:rPr>
                        <a:t>　果樹農家体験</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月</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40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2084248484"/>
                  </a:ext>
                </a:extLst>
              </a:tr>
              <a:tr h="0">
                <a:tc vMerge="1">
                  <a:txBody>
                    <a:bodyPr/>
                    <a:lstStyle/>
                    <a:p>
                      <a:pPr algn="ctr"/>
                      <a:endParaRPr lang="ja-JP" altLang="en-US" sz="1000" u="none" strike="noStrike">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zh-TW" altLang="en-US" sz="1000" u="none" strike="noStrike" dirty="0">
                          <a:solidFill>
                            <a:srgbClr val="333333"/>
                          </a:solidFill>
                          <a:effectLst/>
                          <a:latin typeface="BIZ UDPゴシック" panose="020B0400000000000000" pitchFamily="50" charset="-128"/>
                          <a:ea typeface="BIZ UDPゴシック" panose="020B0400000000000000" pitchFamily="50" charset="-128"/>
                        </a:rPr>
                        <a:t>　林業間伐（森林作業）</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363097693"/>
                  </a:ext>
                </a:extLst>
              </a:tr>
              <a:tr h="0">
                <a:tc vMerge="1">
                  <a:txBody>
                    <a:bodyPr/>
                    <a:lstStyle/>
                    <a:p>
                      <a:pPr algn="ctr"/>
                      <a:endParaRPr lang="ja-JP" altLang="en-US" sz="1000" u="none" strike="noStrike">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畑の野菜作り</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51807054"/>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ハウスの野菜作り</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20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522434383"/>
                  </a:ext>
                </a:extLst>
              </a:tr>
              <a:tr h="0">
                <a:tc rowSpan="6">
                  <a:txBody>
                    <a:bodyPr/>
                    <a:lstStyle/>
                    <a:p>
                      <a:pPr algn="ct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味覚体験</a:t>
                      </a:r>
                    </a:p>
                  </a:txBody>
                  <a:tcPr marL="19050" marR="19050" marT="19050" marB="19050" vert="eaVert"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b="1" u="none" strike="noStrike" dirty="0">
                          <a:solidFill>
                            <a:srgbClr val="333333"/>
                          </a:solidFill>
                          <a:effectLst/>
                          <a:latin typeface="BIZ UDPゴシック" panose="020B0400000000000000" pitchFamily="50" charset="-128"/>
                          <a:ea typeface="BIZ UDPゴシック" panose="020B0400000000000000" pitchFamily="50" charset="-128"/>
                        </a:rPr>
                        <a:t>　</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田舎料理</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dirty="0">
                          <a:solidFill>
                            <a:srgbClr val="333333"/>
                          </a:solidFill>
                          <a:effectLst/>
                          <a:latin typeface="BIZ UDPゴシック" panose="020B0400000000000000" pitchFamily="50" charset="-128"/>
                          <a:ea typeface="BIZ UDPゴシック" panose="020B0400000000000000" pitchFamily="50" charset="-128"/>
                        </a:rPr>
                        <a:t>2.5H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229966608"/>
                  </a:ext>
                </a:extLst>
              </a:tr>
              <a:tr h="0">
                <a:tc vMerge="1">
                  <a:txBody>
                    <a:bodyPr/>
                    <a:lstStyle/>
                    <a:p>
                      <a:pPr algn="l"/>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カツオのたたき作り</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2.5H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5</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a:t>
                      </a: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9</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月</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8</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200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2119124922"/>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b="1" u="none" strike="noStrike" dirty="0">
                          <a:solidFill>
                            <a:srgbClr val="333333"/>
                          </a:solidFill>
                          <a:effectLst/>
                          <a:latin typeface="BIZ UDPゴシック" panose="020B0400000000000000" pitchFamily="50" charset="-128"/>
                          <a:ea typeface="BIZ UDPゴシック" panose="020B0400000000000000" pitchFamily="50" charset="-128"/>
                        </a:rPr>
                        <a:t>　</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寿司作り</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2.5H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887118718"/>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魚のさばき方</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2.5H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9</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a:t>
                      </a: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2</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月</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8</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200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958117252"/>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b="1" u="none" strike="noStrike" dirty="0">
                          <a:solidFill>
                            <a:srgbClr val="333333"/>
                          </a:solidFill>
                          <a:effectLst/>
                          <a:latin typeface="BIZ UDPゴシック" panose="020B0400000000000000" pitchFamily="50" charset="-128"/>
                          <a:ea typeface="BIZ UDPゴシック" panose="020B0400000000000000" pitchFamily="50" charset="-128"/>
                        </a:rPr>
                        <a:t>　</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伊勢エビ料理</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9/16</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a:t>
                      </a: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5/14</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20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80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717952634"/>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b="1" u="none" strike="noStrike" dirty="0">
                          <a:solidFill>
                            <a:srgbClr val="333333"/>
                          </a:solidFill>
                          <a:effectLst/>
                          <a:latin typeface="BIZ UDPゴシック" panose="020B0400000000000000" pitchFamily="50" charset="-128"/>
                          <a:ea typeface="BIZ UDPゴシック" panose="020B0400000000000000" pitchFamily="50" charset="-128"/>
                        </a:rPr>
                        <a:t>　</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心太（ところてん）作り</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dirty="0">
                          <a:solidFill>
                            <a:srgbClr val="333333"/>
                          </a:solidFill>
                          <a:effectLst/>
                          <a:latin typeface="BIZ UDPゴシック" panose="020B0400000000000000" pitchFamily="50" charset="-128"/>
                          <a:ea typeface="BIZ UDPゴシック" panose="020B0400000000000000" pitchFamily="50" charset="-128"/>
                        </a:rPr>
                        <a:t>1H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10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30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451244559"/>
                  </a:ext>
                </a:extLst>
              </a:tr>
              <a:tr h="0">
                <a:tc rowSpan="15">
                  <a:txBody>
                    <a:bodyPr/>
                    <a:lstStyle/>
                    <a:p>
                      <a:pPr algn="ct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伝統工芸・地場産業体験</a:t>
                      </a:r>
                    </a:p>
                  </a:txBody>
                  <a:tcPr marL="19050" marR="19050" marT="19050" marB="19050" vert="eaVert"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noFill/>
                  </a:tcPr>
                </a:tc>
                <a:tc>
                  <a:txBody>
                    <a:bodyPr/>
                    <a:lstStyle/>
                    <a:p>
                      <a:pPr algn="l"/>
                      <a:r>
                        <a:rPr lang="ja-JP" altLang="en-US" sz="1000" b="1" u="none" strike="noStrike" dirty="0">
                          <a:solidFill>
                            <a:srgbClr val="333333"/>
                          </a:solidFill>
                          <a:effectLst/>
                          <a:latin typeface="BIZ UDPゴシック" panose="020B0400000000000000" pitchFamily="50" charset="-128"/>
                          <a:ea typeface="BIZ UDPゴシック" panose="020B0400000000000000" pitchFamily="50" charset="-128"/>
                        </a:rPr>
                        <a:t>　</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藍染め</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105632890"/>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b="1" u="none" strike="noStrike" dirty="0">
                          <a:solidFill>
                            <a:srgbClr val="333333"/>
                          </a:solidFill>
                          <a:effectLst/>
                          <a:latin typeface="BIZ UDPゴシック" panose="020B0400000000000000" pitchFamily="50" charset="-128"/>
                          <a:ea typeface="BIZ UDPゴシック" panose="020B0400000000000000" pitchFamily="50" charset="-128"/>
                        </a:rPr>
                        <a:t>　</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木工細工</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dirty="0">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89325449"/>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b="1" u="none" strike="noStrike" dirty="0">
                          <a:solidFill>
                            <a:srgbClr val="333333"/>
                          </a:solidFill>
                          <a:effectLst/>
                          <a:latin typeface="BIZ UDPゴシック" panose="020B0400000000000000" pitchFamily="50" charset="-128"/>
                          <a:ea typeface="BIZ UDPゴシック" panose="020B0400000000000000" pitchFamily="50" charset="-128"/>
                        </a:rPr>
                        <a:t>　</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かずら細工</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2159320133"/>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貝殻アート</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40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609539300"/>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ビー玉の網掛け</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2Ｈ</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353216259"/>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貝殻キャンドル作り</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1H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40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289513397"/>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浮き玉の網掛け</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2</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週間前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40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529475699"/>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ＬＥＤアート</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40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315362395"/>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b="1" u="none" strike="noStrike" dirty="0">
                          <a:solidFill>
                            <a:srgbClr val="333333"/>
                          </a:solidFill>
                          <a:effectLst/>
                          <a:latin typeface="BIZ UDPゴシック" panose="020B0400000000000000" pitchFamily="50" charset="-128"/>
                          <a:ea typeface="BIZ UDPゴシック" panose="020B0400000000000000" pitchFamily="50" charset="-128"/>
                        </a:rPr>
                        <a:t>　</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貝殻細工</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663357912"/>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ビーチフォトフレーム作り</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899539498"/>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あんど</a:t>
                      </a:r>
                      <a:r>
                        <a:rPr lang="ja-JP" altLang="en-US" sz="1000" u="none" strike="noStrike" dirty="0" err="1">
                          <a:solidFill>
                            <a:srgbClr val="333333"/>
                          </a:solidFill>
                          <a:effectLst/>
                          <a:latin typeface="BIZ UDPゴシック" panose="020B0400000000000000" pitchFamily="50" charset="-128"/>
                          <a:ea typeface="BIZ UDPゴシック" panose="020B0400000000000000" pitchFamily="50" charset="-128"/>
                        </a:rPr>
                        <a:t>ん</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作り</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2.5H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2902605764"/>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紙すき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372844269"/>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サンドクラフト</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5</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4217224478"/>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b="1" u="none" strike="noStrike" dirty="0">
                          <a:solidFill>
                            <a:srgbClr val="333333"/>
                          </a:solidFill>
                          <a:effectLst/>
                          <a:latin typeface="BIZ UDPゴシック" panose="020B0400000000000000" pitchFamily="50" charset="-128"/>
                          <a:ea typeface="BIZ UDPゴシック" panose="020B0400000000000000" pitchFamily="50" charset="-128"/>
                        </a:rPr>
                        <a:t>　</a:t>
                      </a:r>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草木染め</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2</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20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1057507393"/>
                  </a:ext>
                </a:extLst>
              </a:tr>
              <a:tr h="0">
                <a:tc vMerge="1">
                  <a:txBody>
                    <a:bodyPr/>
                    <a:lstStyle/>
                    <a:p>
                      <a:pPr algn="ctr"/>
                      <a:endPar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endParaRP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EEEEE"/>
                    </a:solidFill>
                  </a:tcPr>
                </a:tc>
                <a:tc>
                  <a:txBody>
                    <a:bodyPr/>
                    <a:lstStyle/>
                    <a:p>
                      <a:pPr algn="l"/>
                      <a:r>
                        <a:rPr lang="ja-JP" altLang="en-US" sz="1000" u="none" strike="noStrike" dirty="0">
                          <a:solidFill>
                            <a:srgbClr val="333333"/>
                          </a:solidFill>
                          <a:effectLst/>
                          <a:latin typeface="BIZ UDPゴシック" panose="020B0400000000000000" pitchFamily="50" charset="-128"/>
                          <a:ea typeface="BIZ UDPゴシック" panose="020B0400000000000000" pitchFamily="50" charset="-128"/>
                        </a:rPr>
                        <a:t>　ストローアート</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sz="1000" u="none" strike="noStrike">
                          <a:solidFill>
                            <a:srgbClr val="333333"/>
                          </a:solidFill>
                          <a:effectLst/>
                          <a:latin typeface="BIZ UDPゴシック" panose="020B0400000000000000" pitchFamily="50" charset="-128"/>
                          <a:ea typeface="BIZ UDPゴシック" panose="020B0400000000000000" pitchFamily="50" charset="-128"/>
                        </a:rPr>
                        <a:t>2H</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通年</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1</a:t>
                      </a:r>
                      <a:r>
                        <a:rPr lang="ja-JP" altLang="en-US" sz="1000" u="none" strike="noStrike">
                          <a:solidFill>
                            <a:srgbClr val="333333"/>
                          </a:solidFill>
                          <a:effectLst/>
                          <a:latin typeface="BIZ UDPゴシック" panose="020B0400000000000000" pitchFamily="50" charset="-128"/>
                          <a:ea typeface="BIZ UDPゴシック" panose="020B0400000000000000" pitchFamily="50" charset="-128"/>
                        </a:rPr>
                        <a:t>ケ月前</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a:solidFill>
                            <a:srgbClr val="333333"/>
                          </a:solidFill>
                          <a:effectLst/>
                          <a:latin typeface="BIZ UDPゴシック" panose="020B0400000000000000" pitchFamily="50" charset="-128"/>
                          <a:ea typeface="BIZ UDPゴシック" panose="020B0400000000000000" pitchFamily="50" charset="-128"/>
                        </a:rPr>
                        <a:t>3</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tc>
                  <a:txBody>
                    <a:bodyPr/>
                    <a:lstStyle/>
                    <a:p>
                      <a:pPr algn="ctr"/>
                      <a:r>
                        <a:rPr lang="en-US" altLang="ja-JP" sz="1000" u="none" strike="noStrike" dirty="0">
                          <a:solidFill>
                            <a:srgbClr val="333333"/>
                          </a:solidFill>
                          <a:effectLst/>
                          <a:latin typeface="BIZ UDPゴシック" panose="020B0400000000000000" pitchFamily="50" charset="-128"/>
                          <a:ea typeface="BIZ UDPゴシック" panose="020B0400000000000000" pitchFamily="50" charset="-128"/>
                        </a:rPr>
                        <a:t>20</a:t>
                      </a:r>
                    </a:p>
                  </a:txBody>
                  <a:tcPr marL="19050" marR="19050" marT="19050" marB="190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359577923"/>
                  </a:ext>
                </a:extLst>
              </a:tr>
            </a:tbl>
          </a:graphicData>
        </a:graphic>
      </p:graphicFrame>
      <p:pic>
        <p:nvPicPr>
          <p:cNvPr id="11" name="図 10">
            <a:extLst>
              <a:ext uri="{FF2B5EF4-FFF2-40B4-BE49-F238E27FC236}">
                <a16:creationId xmlns:a16="http://schemas.microsoft.com/office/drawing/2014/main" id="{D6E40C35-91D6-4DC1-ACFF-4D451921CE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97" y="-18622"/>
            <a:ext cx="462809" cy="430887"/>
          </a:xfrm>
          <a:prstGeom prst="rect">
            <a:avLst/>
          </a:prstGeom>
        </p:spPr>
      </p:pic>
      <p:pic>
        <p:nvPicPr>
          <p:cNvPr id="12" name="図 11">
            <a:extLst>
              <a:ext uri="{FF2B5EF4-FFF2-40B4-BE49-F238E27FC236}">
                <a16:creationId xmlns:a16="http://schemas.microsoft.com/office/drawing/2014/main" id="{E61C9E83-EEDF-4FAE-8A56-F549613782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9514" y="4090249"/>
            <a:ext cx="2207680" cy="1116535"/>
          </a:xfrm>
          <a:prstGeom prst="rect">
            <a:avLst/>
          </a:prstGeom>
        </p:spPr>
      </p:pic>
      <p:pic>
        <p:nvPicPr>
          <p:cNvPr id="14" name="図 13">
            <a:extLst>
              <a:ext uri="{FF2B5EF4-FFF2-40B4-BE49-F238E27FC236}">
                <a16:creationId xmlns:a16="http://schemas.microsoft.com/office/drawing/2014/main" id="{DC2C14A6-681D-44D9-A81A-39FADD0C3D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506" y="1063305"/>
            <a:ext cx="2065361" cy="1549021"/>
          </a:xfrm>
          <a:prstGeom prst="rect">
            <a:avLst/>
          </a:prstGeom>
        </p:spPr>
      </p:pic>
      <p:pic>
        <p:nvPicPr>
          <p:cNvPr id="16" name="図 15">
            <a:extLst>
              <a:ext uri="{FF2B5EF4-FFF2-40B4-BE49-F238E27FC236}">
                <a16:creationId xmlns:a16="http://schemas.microsoft.com/office/drawing/2014/main" id="{C9B03019-9B5D-4059-B9E1-10DED20A4D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9514" y="1063306"/>
            <a:ext cx="2207679" cy="1446114"/>
          </a:xfrm>
          <a:prstGeom prst="rect">
            <a:avLst/>
          </a:prstGeom>
        </p:spPr>
      </p:pic>
      <p:pic>
        <p:nvPicPr>
          <p:cNvPr id="18" name="図 17">
            <a:extLst>
              <a:ext uri="{FF2B5EF4-FFF2-40B4-BE49-F238E27FC236}">
                <a16:creationId xmlns:a16="http://schemas.microsoft.com/office/drawing/2014/main" id="{FE1600EB-CB45-4B95-9605-06B8890605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0325" y="2629357"/>
            <a:ext cx="2075542" cy="2537574"/>
          </a:xfrm>
          <a:prstGeom prst="rect">
            <a:avLst/>
          </a:prstGeom>
        </p:spPr>
      </p:pic>
      <p:pic>
        <p:nvPicPr>
          <p:cNvPr id="20" name="図 19">
            <a:extLst>
              <a:ext uri="{FF2B5EF4-FFF2-40B4-BE49-F238E27FC236}">
                <a16:creationId xmlns:a16="http://schemas.microsoft.com/office/drawing/2014/main" id="{12E86A7B-9FA2-473A-98C8-503EEF5B3B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69514" y="2526451"/>
            <a:ext cx="2207680" cy="1446114"/>
          </a:xfrm>
          <a:prstGeom prst="rect">
            <a:avLst/>
          </a:prstGeom>
        </p:spPr>
      </p:pic>
      <p:sp>
        <p:nvSpPr>
          <p:cNvPr id="15" name="正方形/長方形 14">
            <a:extLst>
              <a:ext uri="{FF2B5EF4-FFF2-40B4-BE49-F238E27FC236}">
                <a16:creationId xmlns:a16="http://schemas.microsoft.com/office/drawing/2014/main" id="{F85212DD-DC69-48EB-BC23-43EEBA13CF80}"/>
              </a:ext>
            </a:extLst>
          </p:cNvPr>
          <p:cNvSpPr/>
          <p:nvPr/>
        </p:nvSpPr>
        <p:spPr>
          <a:xfrm>
            <a:off x="3776180" y="318184"/>
            <a:ext cx="5670157" cy="830997"/>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徳島県南部（南阿波）では、豊かな自然を利用したマリン体験、文化体験を通して、</a:t>
            </a:r>
            <a:endParaRPr lang="en-US" altLang="ja-JP" sz="1200" dirty="0">
              <a:latin typeface="BIZ UDPゴシック" panose="020B0400000000000000" pitchFamily="50" charset="-128"/>
              <a:ea typeface="BIZ UDPゴシック" panose="020B0400000000000000" pitchFamily="50" charset="-128"/>
            </a:endParaRPr>
          </a:p>
          <a:p>
            <a:r>
              <a:rPr lang="ja-JP" altLang="en-US" sz="1200" b="1" dirty="0">
                <a:solidFill>
                  <a:srgbClr val="FF0000"/>
                </a:solidFill>
                <a:latin typeface="BIZ UDPゴシック" panose="020B0400000000000000" pitchFamily="50" charset="-128"/>
                <a:ea typeface="BIZ UDPゴシック" panose="020B0400000000000000" pitchFamily="50" charset="-128"/>
              </a:rPr>
              <a:t>海の豊かさ、陸の豊かさに触れ、持続可能な社会について考える機会</a:t>
            </a:r>
            <a:r>
              <a:rPr lang="ja-JP" altLang="en-US" sz="1200" dirty="0">
                <a:latin typeface="BIZ UDPゴシック" panose="020B0400000000000000" pitchFamily="50" charset="-128"/>
                <a:ea typeface="BIZ UDPゴシック" panose="020B0400000000000000" pitchFamily="50" charset="-128"/>
              </a:rPr>
              <a:t>を得ることができます。</a:t>
            </a:r>
            <a:endParaRPr lang="en-US" altLang="ja-JP" sz="1200" dirty="0">
              <a:latin typeface="BIZ UDPゴシック" panose="020B0400000000000000" pitchFamily="50" charset="-128"/>
              <a:ea typeface="BIZ UDPゴシック" panose="020B0400000000000000" pitchFamily="50" charset="-128"/>
            </a:endParaRPr>
          </a:p>
          <a:p>
            <a:endParaRPr lang="ja-JP" altLang="en-US" sz="12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084F2C03-018B-4F42-9ED0-DEFBB06DE4D8}"/>
              </a:ext>
            </a:extLst>
          </p:cNvPr>
          <p:cNvSpPr/>
          <p:nvPr/>
        </p:nvSpPr>
        <p:spPr>
          <a:xfrm>
            <a:off x="513806" y="5837027"/>
            <a:ext cx="4296318" cy="861774"/>
          </a:xfrm>
          <a:prstGeom prst="rect">
            <a:avLst/>
          </a:prstGeom>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▪体験時期：通年</a:t>
            </a:r>
          </a:p>
          <a:p>
            <a:r>
              <a:rPr lang="ja-JP" altLang="en-US" sz="1000" dirty="0">
                <a:latin typeface="BIZ UDPゴシック" panose="020B0400000000000000" pitchFamily="50" charset="-128"/>
                <a:ea typeface="BIZ UDPゴシック" panose="020B0400000000000000" pitchFamily="50" charset="-128"/>
              </a:rPr>
              <a:t>▪受入人数：体験毎による</a:t>
            </a:r>
          </a:p>
          <a:p>
            <a:r>
              <a:rPr lang="ja-JP" altLang="en-US" sz="1000" dirty="0">
                <a:latin typeface="BIZ UDPゴシック" panose="020B0400000000000000" pitchFamily="50" charset="-128"/>
                <a:ea typeface="BIZ UDPゴシック" panose="020B0400000000000000" pitchFamily="50" charset="-128"/>
              </a:rPr>
              <a:t>▪住所：徳島県海部郡牟岐町大字中村字本村</a:t>
            </a:r>
            <a:r>
              <a:rPr lang="en-US" altLang="ja-JP" sz="1000" dirty="0">
                <a:latin typeface="BIZ UDPゴシック" panose="020B0400000000000000" pitchFamily="50" charset="-128"/>
                <a:ea typeface="BIZ UDPゴシック" panose="020B0400000000000000" pitchFamily="50" charset="-128"/>
              </a:rPr>
              <a:t>14</a:t>
            </a:r>
            <a:r>
              <a:rPr lang="ja-JP" altLang="en-US" sz="1000" dirty="0">
                <a:latin typeface="BIZ UDPゴシック" panose="020B0400000000000000" pitchFamily="50" charset="-128"/>
                <a:ea typeface="BIZ UDPゴシック" panose="020B0400000000000000" pitchFamily="50" charset="-128"/>
              </a:rPr>
              <a:t>番地</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TEL:0884-72-2622</a:t>
            </a:r>
          </a:p>
          <a:p>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FAX:0884-72-2623</a:t>
            </a:r>
          </a:p>
        </p:txBody>
      </p:sp>
      <p:sp>
        <p:nvSpPr>
          <p:cNvPr id="19" name="正方形/長方形 18">
            <a:extLst>
              <a:ext uri="{FF2B5EF4-FFF2-40B4-BE49-F238E27FC236}">
                <a16:creationId xmlns:a16="http://schemas.microsoft.com/office/drawing/2014/main" id="{F7FE696C-D118-4A0A-9F96-F46DFA94EE7E}"/>
              </a:ext>
            </a:extLst>
          </p:cNvPr>
          <p:cNvSpPr/>
          <p:nvPr/>
        </p:nvSpPr>
        <p:spPr>
          <a:xfrm>
            <a:off x="378847" y="5353050"/>
            <a:ext cx="3983603" cy="134575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316D2DD-6B19-4185-B3E8-3F122598776B}"/>
              </a:ext>
            </a:extLst>
          </p:cNvPr>
          <p:cNvSpPr/>
          <p:nvPr/>
        </p:nvSpPr>
        <p:spPr>
          <a:xfrm>
            <a:off x="558533" y="5397437"/>
            <a:ext cx="4221805" cy="461665"/>
          </a:xfrm>
          <a:prstGeom prst="rect">
            <a:avLst/>
          </a:prstGeom>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一般社団法人 みなみ阿波観光局 教育旅行推進室</a:t>
            </a:r>
            <a:endParaRPr lang="en-US" altLang="ja-JP" sz="1200" b="1"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南阿波よくばり体験事務局</a:t>
            </a:r>
          </a:p>
        </p:txBody>
      </p:sp>
      <p:pic>
        <p:nvPicPr>
          <p:cNvPr id="10" name="図 9">
            <a:extLst>
              <a:ext uri="{FF2B5EF4-FFF2-40B4-BE49-F238E27FC236}">
                <a16:creationId xmlns:a16="http://schemas.microsoft.com/office/drawing/2014/main" id="{911EA784-FC96-440E-AF31-6AF23C52AE08}"/>
              </a:ext>
            </a:extLst>
          </p:cNvPr>
          <p:cNvPicPr>
            <a:picLocks noChangeAspect="1"/>
          </p:cNvPicPr>
          <p:nvPr/>
        </p:nvPicPr>
        <p:blipFill>
          <a:blip r:embed="rId8"/>
          <a:stretch>
            <a:fillRect/>
          </a:stretch>
        </p:blipFill>
        <p:spPr>
          <a:xfrm>
            <a:off x="4773615" y="1054421"/>
            <a:ext cx="4828650" cy="4565960"/>
          </a:xfrm>
          <a:prstGeom prst="rect">
            <a:avLst/>
          </a:prstGeom>
        </p:spPr>
      </p:pic>
      <p:pic>
        <p:nvPicPr>
          <p:cNvPr id="22" name="図 21">
            <a:extLst>
              <a:ext uri="{FF2B5EF4-FFF2-40B4-BE49-F238E27FC236}">
                <a16:creationId xmlns:a16="http://schemas.microsoft.com/office/drawing/2014/main" id="{31226D0F-E13D-4755-8312-802ED7355FB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02581" y="5732696"/>
            <a:ext cx="771558" cy="769020"/>
          </a:xfrm>
          <a:prstGeom prst="rect">
            <a:avLst/>
          </a:prstGeom>
        </p:spPr>
      </p:pic>
      <p:sp>
        <p:nvSpPr>
          <p:cNvPr id="13" name="テキスト ボックス 12">
            <a:extLst>
              <a:ext uri="{FF2B5EF4-FFF2-40B4-BE49-F238E27FC236}">
                <a16:creationId xmlns:a16="http://schemas.microsoft.com/office/drawing/2014/main" id="{34616933-05E1-4394-A3F8-0C44A85C3B18}"/>
              </a:ext>
            </a:extLst>
          </p:cNvPr>
          <p:cNvSpPr txBox="1"/>
          <p:nvPr/>
        </p:nvSpPr>
        <p:spPr>
          <a:xfrm>
            <a:off x="4825065" y="5813383"/>
            <a:ext cx="3614085" cy="646331"/>
          </a:xfrm>
          <a:prstGeom prst="rect">
            <a:avLst/>
          </a:prstGeom>
          <a:noFill/>
        </p:spPr>
        <p:txBody>
          <a:bodyPr wrap="square" rtlCol="0">
            <a:spAutoFit/>
          </a:bodyPr>
          <a:lstStyle/>
          <a:p>
            <a:r>
              <a:rPr kumimoji="1" lang="ja-JP" altLang="en-US" sz="1200" u="sng" dirty="0"/>
              <a:t>掲載している体験メニューは一部になります。</a:t>
            </a:r>
            <a:endParaRPr kumimoji="1" lang="en-US" altLang="ja-JP" sz="1200" u="sng" dirty="0"/>
          </a:p>
          <a:p>
            <a:r>
              <a:rPr kumimoji="1" lang="ja-JP" altLang="en-US" sz="1200" dirty="0"/>
              <a:t>その他の体験や詳細はホームページのデジタル</a:t>
            </a:r>
            <a:endParaRPr kumimoji="1" lang="en-US" altLang="ja-JP" sz="1200" dirty="0"/>
          </a:p>
          <a:p>
            <a:r>
              <a:rPr kumimoji="1" lang="ja-JP" altLang="en-US" sz="1200" dirty="0"/>
              <a:t>パンフレットに掲載しております。</a:t>
            </a:r>
          </a:p>
        </p:txBody>
      </p:sp>
      <p:sp>
        <p:nvSpPr>
          <p:cNvPr id="23" name="正方形/長方形 22">
            <a:extLst>
              <a:ext uri="{FF2B5EF4-FFF2-40B4-BE49-F238E27FC236}">
                <a16:creationId xmlns:a16="http://schemas.microsoft.com/office/drawing/2014/main" id="{CBA56C14-3D5E-427A-876F-2C52228B92AC}"/>
              </a:ext>
            </a:extLst>
          </p:cNvPr>
          <p:cNvSpPr/>
          <p:nvPr/>
        </p:nvSpPr>
        <p:spPr>
          <a:xfrm>
            <a:off x="4761758" y="5686612"/>
            <a:ext cx="4585709" cy="8617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9834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65A042C-16C0-429B-A7C2-9C92E961C081}"/>
              </a:ext>
            </a:extLst>
          </p:cNvPr>
          <p:cNvSpPr txBox="1"/>
          <p:nvPr/>
        </p:nvSpPr>
        <p:spPr>
          <a:xfrm>
            <a:off x="380325" y="6941439"/>
            <a:ext cx="5410899" cy="1200329"/>
          </a:xfrm>
          <a:prstGeom prst="rect">
            <a:avLst/>
          </a:prstGeom>
          <a:noFill/>
          <a:ln>
            <a:solidFill>
              <a:schemeClr val="tx1"/>
            </a:solidFill>
          </a:ln>
        </p:spPr>
        <p:txBody>
          <a:bodyPr wrap="square" rtlCol="0">
            <a:spAutoFit/>
          </a:bodyPr>
          <a:lstStyle/>
          <a:p>
            <a:pPr algn="ctr"/>
            <a:r>
              <a:rPr kumimoji="1" lang="ja-JP" altLang="en-US" b="1" u="sng" dirty="0"/>
              <a:t>西部エリアを紹介</a:t>
            </a:r>
            <a:endParaRPr kumimoji="1" lang="en-US" altLang="ja-JP" b="1" u="sng" dirty="0"/>
          </a:p>
          <a:p>
            <a:r>
              <a:rPr kumimoji="1" lang="ja-JP" altLang="en-US" dirty="0"/>
              <a:t>・</a:t>
            </a:r>
            <a:r>
              <a:rPr kumimoji="1" lang="en-US" altLang="ja-JP" dirty="0"/>
              <a:t>JAPAN TRAVEL AWARDS</a:t>
            </a:r>
            <a:r>
              <a:rPr kumimoji="1" lang="ja-JP" altLang="en-US" dirty="0"/>
              <a:t>や世界農業遺産について</a:t>
            </a:r>
            <a:endParaRPr kumimoji="1" lang="en-US" altLang="ja-JP" dirty="0"/>
          </a:p>
          <a:p>
            <a:r>
              <a:rPr kumimoji="1" lang="ja-JP" altLang="en-US" dirty="0"/>
              <a:t>・どのようなエリアなのか、学べるか</a:t>
            </a:r>
            <a:endParaRPr kumimoji="1" lang="en-US" altLang="ja-JP" dirty="0"/>
          </a:p>
          <a:p>
            <a:r>
              <a:rPr kumimoji="1" lang="ja-JP" altLang="en-US" dirty="0"/>
              <a:t>・民泊体験を全面に押し出すイメージ</a:t>
            </a:r>
            <a:endParaRPr kumimoji="1" lang="en-US" altLang="ja-JP" dirty="0"/>
          </a:p>
        </p:txBody>
      </p:sp>
      <p:sp>
        <p:nvSpPr>
          <p:cNvPr id="7" name="テキスト ボックス 6">
            <a:extLst>
              <a:ext uri="{FF2B5EF4-FFF2-40B4-BE49-F238E27FC236}">
                <a16:creationId xmlns:a16="http://schemas.microsoft.com/office/drawing/2014/main" id="{BA321BDD-A3BA-48DC-9FAD-218D4EC975C0}"/>
              </a:ext>
            </a:extLst>
          </p:cNvPr>
          <p:cNvSpPr txBox="1"/>
          <p:nvPr/>
        </p:nvSpPr>
        <p:spPr>
          <a:xfrm>
            <a:off x="380325" y="-20370"/>
            <a:ext cx="2914418" cy="338554"/>
          </a:xfrm>
          <a:prstGeom prst="rect">
            <a:avLst/>
          </a:prstGeom>
          <a:noFill/>
        </p:spPr>
        <p:txBody>
          <a:bodyPr wrap="square" rtlCol="0">
            <a:spAutoFit/>
          </a:body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SDGs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を学ぶ③　西部エリア　</a:t>
            </a:r>
          </a:p>
        </p:txBody>
      </p:sp>
      <p:sp>
        <p:nvSpPr>
          <p:cNvPr id="8" name="テキスト ボックス 7">
            <a:extLst>
              <a:ext uri="{FF2B5EF4-FFF2-40B4-BE49-F238E27FC236}">
                <a16:creationId xmlns:a16="http://schemas.microsoft.com/office/drawing/2014/main" id="{332D2CE9-3A86-4027-B1CE-7F0FD731D91F}"/>
              </a:ext>
            </a:extLst>
          </p:cNvPr>
          <p:cNvSpPr txBox="1"/>
          <p:nvPr/>
        </p:nvSpPr>
        <p:spPr>
          <a:xfrm>
            <a:off x="4430" y="381135"/>
            <a:ext cx="594000" cy="592517"/>
          </a:xfrm>
          <a:prstGeom prst="rect">
            <a:avLst/>
          </a:prstGeom>
          <a:solidFill>
            <a:srgbClr val="E0ECE2"/>
          </a:solidFill>
        </p:spPr>
        <p:txBody>
          <a:bodyPr wrap="square" rtlCol="0">
            <a:spAutoFit/>
          </a:bodyPr>
          <a:lstStyle/>
          <a:p>
            <a:pPr algn="ctr"/>
            <a:r>
              <a:rPr kumimoji="1" lang="ja-JP" altLang="en-US" sz="1600" b="1" dirty="0">
                <a:solidFill>
                  <a:srgbClr val="36563C"/>
                </a:solidFill>
                <a:latin typeface="BIZ UDPゴシック" panose="020B0400000000000000" pitchFamily="50" charset="-128"/>
                <a:ea typeface="BIZ UDPゴシック" panose="020B0400000000000000" pitchFamily="50" charset="-128"/>
              </a:rPr>
              <a:t>探究学習</a:t>
            </a:r>
            <a:endParaRPr lang="ja-JP" altLang="en-US" b="1" dirty="0">
              <a:solidFill>
                <a:srgbClr val="36563C"/>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A99A2317-BD27-4F41-9BD9-4E11D472FEEF}"/>
              </a:ext>
            </a:extLst>
          </p:cNvPr>
          <p:cNvSpPr txBox="1"/>
          <p:nvPr/>
        </p:nvSpPr>
        <p:spPr>
          <a:xfrm>
            <a:off x="612944" y="463699"/>
            <a:ext cx="4112984" cy="400110"/>
          </a:xfrm>
          <a:prstGeom prst="rect">
            <a:avLst/>
          </a:prstGeom>
          <a:noFill/>
        </p:spPr>
        <p:txBody>
          <a:bodyPr wrap="square" rtlCol="0">
            <a:spAutoFit/>
          </a:bodyPr>
          <a:lstStyle/>
          <a:p>
            <a:r>
              <a:rPr lang="ja-JP" altLang="en-US" sz="2000" b="1" dirty="0">
                <a:effectLst>
                  <a:glow rad="127000">
                    <a:schemeClr val="bg1"/>
                  </a:glow>
                </a:effectLst>
                <a:latin typeface="BIZ UDPゴシック" panose="020B0400000000000000" pitchFamily="50" charset="-128"/>
                <a:ea typeface="BIZ UDPゴシック" panose="020B0400000000000000" pitchFamily="50" charset="-128"/>
              </a:rPr>
              <a:t>「日本の原風景　そら</a:t>
            </a:r>
            <a:r>
              <a:rPr lang="ja-JP" altLang="en-US" sz="2000" b="1" dirty="0" err="1">
                <a:effectLst>
                  <a:glow rad="127000">
                    <a:schemeClr val="bg1"/>
                  </a:glow>
                </a:effectLst>
                <a:latin typeface="BIZ UDPゴシック" panose="020B0400000000000000" pitchFamily="50" charset="-128"/>
                <a:ea typeface="BIZ UDPゴシック" panose="020B0400000000000000" pitchFamily="50" charset="-128"/>
              </a:rPr>
              <a:t>の</a:t>
            </a:r>
            <a:r>
              <a:rPr lang="ja-JP" altLang="en-US" sz="2000" b="1" dirty="0">
                <a:effectLst>
                  <a:glow rad="127000">
                    <a:schemeClr val="bg1"/>
                  </a:glow>
                </a:effectLst>
                <a:latin typeface="BIZ UDPゴシック" panose="020B0400000000000000" pitchFamily="50" charset="-128"/>
                <a:ea typeface="BIZ UDPゴシック" panose="020B0400000000000000" pitchFamily="50" charset="-128"/>
              </a:rPr>
              <a:t>郷」</a:t>
            </a:r>
          </a:p>
        </p:txBody>
      </p:sp>
      <p:sp>
        <p:nvSpPr>
          <p:cNvPr id="10" name="正方形/長方形 9">
            <a:extLst>
              <a:ext uri="{FF2B5EF4-FFF2-40B4-BE49-F238E27FC236}">
                <a16:creationId xmlns:a16="http://schemas.microsoft.com/office/drawing/2014/main" id="{E42E1B1A-8695-4500-A875-F62019544F3B}"/>
              </a:ext>
            </a:extLst>
          </p:cNvPr>
          <p:cNvSpPr/>
          <p:nvPr/>
        </p:nvSpPr>
        <p:spPr>
          <a:xfrm>
            <a:off x="5675579" y="546199"/>
            <a:ext cx="2742912" cy="430887"/>
          </a:xfrm>
          <a:prstGeom prst="rect">
            <a:avLst/>
          </a:prstGeom>
        </p:spPr>
        <p:txBody>
          <a:bodyPr wrap="square">
            <a:spAutoFit/>
          </a:bodyPr>
          <a:lstStyle/>
          <a:p>
            <a:pPr algn="ctr"/>
            <a:r>
              <a:rPr lang="en-US" altLang="ja-JP" sz="1100" dirty="0">
                <a:latin typeface="BIZ UDPゴシック" panose="020B0400000000000000" pitchFamily="50" charset="-128"/>
                <a:ea typeface="BIZ UDPゴシック" panose="020B0400000000000000" pitchFamily="50" charset="-128"/>
              </a:rPr>
              <a:t>JAPAN TRAVEL AWARDS 2022</a:t>
            </a:r>
          </a:p>
          <a:p>
            <a:pPr algn="ctr"/>
            <a:r>
              <a:rPr lang="ja-JP" altLang="en-US" sz="1100" dirty="0">
                <a:latin typeface="BIZ UDPゴシック" panose="020B0400000000000000" pitchFamily="50" charset="-128"/>
                <a:ea typeface="BIZ UDPゴシック" panose="020B0400000000000000" pitchFamily="50" charset="-128"/>
              </a:rPr>
              <a:t>サステイナブル部門賞受賞</a:t>
            </a:r>
          </a:p>
        </p:txBody>
      </p:sp>
      <p:pic>
        <p:nvPicPr>
          <p:cNvPr id="11" name="図 10">
            <a:extLst>
              <a:ext uri="{FF2B5EF4-FFF2-40B4-BE49-F238E27FC236}">
                <a16:creationId xmlns:a16="http://schemas.microsoft.com/office/drawing/2014/main" id="{3C5D1660-578B-4385-AF82-DA88AFA7CA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7350" y="498201"/>
            <a:ext cx="396562" cy="485999"/>
          </a:xfrm>
          <a:prstGeom prst="rect">
            <a:avLst/>
          </a:prstGeom>
        </p:spPr>
      </p:pic>
      <p:sp>
        <p:nvSpPr>
          <p:cNvPr id="2" name="正方形/長方形 1">
            <a:extLst>
              <a:ext uri="{FF2B5EF4-FFF2-40B4-BE49-F238E27FC236}">
                <a16:creationId xmlns:a16="http://schemas.microsoft.com/office/drawing/2014/main" id="{2A56583F-92DE-497A-87B8-47158101D1C2}"/>
              </a:ext>
            </a:extLst>
          </p:cNvPr>
          <p:cNvSpPr/>
          <p:nvPr/>
        </p:nvSpPr>
        <p:spPr>
          <a:xfrm>
            <a:off x="6893667" y="2039969"/>
            <a:ext cx="2350246" cy="276999"/>
          </a:xfrm>
          <a:prstGeom prst="rect">
            <a:avLst/>
          </a:prstGeom>
        </p:spPr>
        <p:txBody>
          <a:bodyPr wrap="square">
            <a:spAutoFit/>
          </a:bodyPr>
          <a:lstStyle/>
          <a:p>
            <a:r>
              <a:rPr lang="ja-JP" altLang="en-US" sz="1200" b="1" dirty="0">
                <a:solidFill>
                  <a:srgbClr val="C00000"/>
                </a:solidFill>
                <a:latin typeface="BIZ UDPゴシック" panose="020B0400000000000000" pitchFamily="50" charset="-128"/>
                <a:ea typeface="BIZ UDPゴシック" panose="020B0400000000000000" pitchFamily="50" charset="-128"/>
              </a:rPr>
              <a:t>ジャパントラベルアワードとは？</a:t>
            </a:r>
          </a:p>
        </p:txBody>
      </p:sp>
      <p:sp>
        <p:nvSpPr>
          <p:cNvPr id="3" name="正方形/長方形 2">
            <a:extLst>
              <a:ext uri="{FF2B5EF4-FFF2-40B4-BE49-F238E27FC236}">
                <a16:creationId xmlns:a16="http://schemas.microsoft.com/office/drawing/2014/main" id="{9777ED25-D06F-4452-AF8D-ECB83E0C54C4}"/>
              </a:ext>
            </a:extLst>
          </p:cNvPr>
          <p:cNvSpPr/>
          <p:nvPr/>
        </p:nvSpPr>
        <p:spPr>
          <a:xfrm>
            <a:off x="3942221" y="5828225"/>
            <a:ext cx="2854683" cy="646331"/>
          </a:xfrm>
          <a:prstGeom prst="rect">
            <a:avLst/>
          </a:prstGeom>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次世代に受け継がれるべき重要な伝統的農業（林業、水産業を含む）や生物多様性、伝統知識、農村文化、農業景観などを全体として認定し、その保全と持続的な活用を図るものです。</a:t>
            </a:r>
          </a:p>
        </p:txBody>
      </p:sp>
      <p:pic>
        <p:nvPicPr>
          <p:cNvPr id="13" name="図 12">
            <a:extLst>
              <a:ext uri="{FF2B5EF4-FFF2-40B4-BE49-F238E27FC236}">
                <a16:creationId xmlns:a16="http://schemas.microsoft.com/office/drawing/2014/main" id="{25816294-AD1F-4A2B-9C3D-A89B4D5D4A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09324"/>
            <a:ext cx="3760528" cy="5443108"/>
          </a:xfrm>
          <a:prstGeom prst="rect">
            <a:avLst/>
          </a:prstGeom>
        </p:spPr>
      </p:pic>
      <p:pic>
        <p:nvPicPr>
          <p:cNvPr id="14" name="図 13">
            <a:extLst>
              <a:ext uri="{FF2B5EF4-FFF2-40B4-BE49-F238E27FC236}">
                <a16:creationId xmlns:a16="http://schemas.microsoft.com/office/drawing/2014/main" id="{5A2D4B5C-B20E-4678-8C3A-6DE79CEE91E7}"/>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498043" y="301774"/>
            <a:ext cx="1027632" cy="754744"/>
          </a:xfrm>
          <a:prstGeom prst="rect">
            <a:avLst/>
          </a:prstGeom>
        </p:spPr>
      </p:pic>
      <p:sp>
        <p:nvSpPr>
          <p:cNvPr id="15" name="正方形/長方形 14">
            <a:extLst>
              <a:ext uri="{FF2B5EF4-FFF2-40B4-BE49-F238E27FC236}">
                <a16:creationId xmlns:a16="http://schemas.microsoft.com/office/drawing/2014/main" id="{70360AEE-2D4C-404F-BF51-7055118B1AC7}"/>
              </a:ext>
            </a:extLst>
          </p:cNvPr>
          <p:cNvSpPr/>
          <p:nvPr/>
        </p:nvSpPr>
        <p:spPr>
          <a:xfrm>
            <a:off x="9985524" y="292672"/>
            <a:ext cx="1577113" cy="769441"/>
          </a:xfrm>
          <a:prstGeom prst="rect">
            <a:avLst/>
          </a:prstGeom>
        </p:spPr>
        <p:txBody>
          <a:bodyPr wrap="square">
            <a:spAutoFit/>
          </a:bodyPr>
          <a:lstStyle/>
          <a:p>
            <a:r>
              <a:rPr lang="en-US" altLang="ja-JP" sz="1100" dirty="0">
                <a:latin typeface="BIZ UDPゴシック" panose="020B0400000000000000" pitchFamily="50" charset="-128"/>
                <a:ea typeface="BIZ UDPゴシック" panose="020B0400000000000000" pitchFamily="50" charset="-128"/>
              </a:rPr>
              <a:t>https://eikounoayumi.jp/map_illust/shikoku/tokushima/seibu.html</a:t>
            </a:r>
            <a:endParaRPr lang="ja-JP" altLang="en-US" sz="11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54A76652-0827-437A-B695-B6C8667010DB}"/>
              </a:ext>
            </a:extLst>
          </p:cNvPr>
          <p:cNvSpPr/>
          <p:nvPr/>
        </p:nvSpPr>
        <p:spPr>
          <a:xfrm>
            <a:off x="3764450" y="1056518"/>
            <a:ext cx="5515017" cy="954107"/>
          </a:xfrm>
          <a:prstGeom prst="rect">
            <a:avLst/>
          </a:prstGeom>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四国の中央に位置するにし阿波（美馬市、三好市、つるぎ町、東みよし町）エリアです。西日本第</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の高峰「剣山」など山々に囲まれた集落が点在する「にし阿波」は、初めて訪れてもどこか昔懐かしい日本の原風景が残っています。</a:t>
            </a:r>
          </a:p>
        </p:txBody>
      </p:sp>
      <p:sp>
        <p:nvSpPr>
          <p:cNvPr id="23" name="正方形/長方形 22">
            <a:extLst>
              <a:ext uri="{FF2B5EF4-FFF2-40B4-BE49-F238E27FC236}">
                <a16:creationId xmlns:a16="http://schemas.microsoft.com/office/drawing/2014/main" id="{E4E2824A-0C68-4E14-AA3C-221CF43C62BE}"/>
              </a:ext>
            </a:extLst>
          </p:cNvPr>
          <p:cNvSpPr/>
          <p:nvPr/>
        </p:nvSpPr>
        <p:spPr>
          <a:xfrm>
            <a:off x="6842864" y="2522886"/>
            <a:ext cx="2540179" cy="923330"/>
          </a:xfrm>
          <a:prstGeom prst="rect">
            <a:avLst/>
          </a:prstGeom>
        </p:spPr>
        <p:txBody>
          <a:bodyPr wrap="square">
            <a:spAutoFit/>
          </a:bodyPr>
          <a:lstStyle/>
          <a:p>
            <a:r>
              <a:rPr lang="en-US" altLang="ja-JP" sz="900" dirty="0">
                <a:latin typeface="BIZ UDPゴシック" panose="020B0400000000000000" pitchFamily="50" charset="-128"/>
                <a:ea typeface="BIZ UDPゴシック" panose="020B0400000000000000" pitchFamily="50" charset="-128"/>
              </a:rPr>
              <a:t>2021</a:t>
            </a:r>
            <a:r>
              <a:rPr lang="ja-JP" altLang="en-US" sz="900" dirty="0">
                <a:latin typeface="BIZ UDPゴシック" panose="020B0400000000000000" pitchFamily="50" charset="-128"/>
                <a:ea typeface="BIZ UDPゴシック" panose="020B0400000000000000" pitchFamily="50" charset="-128"/>
              </a:rPr>
              <a:t>年に発足した「観光からより良い社会をつくる」ことを目的としたアワード。 観光における </a:t>
            </a:r>
            <a:r>
              <a:rPr lang="en-US" altLang="ja-JP" sz="900" dirty="0">
                <a:latin typeface="BIZ UDPゴシック" panose="020B0400000000000000" pitchFamily="50" charset="-128"/>
                <a:ea typeface="BIZ UDPゴシック" panose="020B0400000000000000" pitchFamily="50" charset="-128"/>
              </a:rPr>
              <a:t>DEI</a:t>
            </a:r>
            <a:r>
              <a:rPr lang="ja-JP" altLang="en-US" sz="900" dirty="0">
                <a:latin typeface="BIZ UDPゴシック" panose="020B0400000000000000" pitchFamily="50" charset="-128"/>
                <a:ea typeface="BIZ UDPゴシック" panose="020B0400000000000000" pitchFamily="50" charset="-128"/>
              </a:rPr>
              <a:t>（多様性、公平性、包括性）、サステナビリティ、インバウンドへの取組みを審査し、 ただの観光地ではない「感動地」に相応しい地域や企業を発見・表彰し、世界へ発信しています。</a:t>
            </a:r>
          </a:p>
        </p:txBody>
      </p:sp>
      <p:pic>
        <p:nvPicPr>
          <p:cNvPr id="26" name="図 25">
            <a:extLst>
              <a:ext uri="{FF2B5EF4-FFF2-40B4-BE49-F238E27FC236}">
                <a16:creationId xmlns:a16="http://schemas.microsoft.com/office/drawing/2014/main" id="{45823543-FE67-48F3-92D2-70D8AE7BE9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3093" y="2324265"/>
            <a:ext cx="2451394" cy="258557"/>
          </a:xfrm>
          <a:prstGeom prst="rect">
            <a:avLst/>
          </a:prstGeom>
        </p:spPr>
      </p:pic>
      <p:pic>
        <p:nvPicPr>
          <p:cNvPr id="27" name="図 26">
            <a:extLst>
              <a:ext uri="{FF2B5EF4-FFF2-40B4-BE49-F238E27FC236}">
                <a16:creationId xmlns:a16="http://schemas.microsoft.com/office/drawing/2014/main" id="{B3A14CD3-5D89-44E6-83C6-D0D853D2E0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08070" y="5671023"/>
            <a:ext cx="2307669" cy="258557"/>
          </a:xfrm>
          <a:prstGeom prst="rect">
            <a:avLst/>
          </a:prstGeom>
        </p:spPr>
      </p:pic>
      <p:sp>
        <p:nvSpPr>
          <p:cNvPr id="28" name="正方形/長方形 27">
            <a:extLst>
              <a:ext uri="{FF2B5EF4-FFF2-40B4-BE49-F238E27FC236}">
                <a16:creationId xmlns:a16="http://schemas.microsoft.com/office/drawing/2014/main" id="{B2704BFB-7B13-4590-A17F-51FE66FCA6DC}"/>
              </a:ext>
            </a:extLst>
          </p:cNvPr>
          <p:cNvSpPr/>
          <p:nvPr/>
        </p:nvSpPr>
        <p:spPr>
          <a:xfrm>
            <a:off x="3984562" y="5406467"/>
            <a:ext cx="2231177" cy="276999"/>
          </a:xfrm>
          <a:prstGeom prst="rect">
            <a:avLst/>
          </a:prstGeom>
        </p:spPr>
        <p:txBody>
          <a:bodyPr wrap="square">
            <a:spAutoFit/>
          </a:bodyPr>
          <a:lstStyle/>
          <a:p>
            <a:r>
              <a:rPr lang="ja-JP" altLang="en-US" sz="1200" b="1" dirty="0">
                <a:solidFill>
                  <a:srgbClr val="C00000"/>
                </a:solidFill>
                <a:latin typeface="BIZ UDPゴシック" panose="020B0400000000000000" pitchFamily="50" charset="-128"/>
                <a:ea typeface="BIZ UDPゴシック" panose="020B0400000000000000" pitchFamily="50" charset="-128"/>
              </a:rPr>
              <a:t>世界農業遺産（</a:t>
            </a:r>
            <a:r>
              <a:rPr lang="en-US" altLang="ja-JP" sz="1200" b="1" dirty="0">
                <a:solidFill>
                  <a:srgbClr val="C00000"/>
                </a:solidFill>
                <a:latin typeface="BIZ UDPゴシック" panose="020B0400000000000000" pitchFamily="50" charset="-128"/>
                <a:ea typeface="BIZ UDPゴシック" panose="020B0400000000000000" pitchFamily="50" charset="-128"/>
              </a:rPr>
              <a:t>GIAHS</a:t>
            </a:r>
            <a:r>
              <a:rPr lang="ja-JP" altLang="en-US" sz="1200" b="1" dirty="0">
                <a:solidFill>
                  <a:srgbClr val="C00000"/>
                </a:solidFill>
                <a:latin typeface="BIZ UDPゴシック" panose="020B0400000000000000" pitchFamily="50" charset="-128"/>
                <a:ea typeface="BIZ UDPゴシック" panose="020B0400000000000000" pitchFamily="50" charset="-128"/>
              </a:rPr>
              <a:t>）とは</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2280349C-474B-4CBE-8869-068B7479A1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97" y="-18622"/>
            <a:ext cx="462809" cy="430887"/>
          </a:xfrm>
          <a:prstGeom prst="rect">
            <a:avLst/>
          </a:prstGeom>
        </p:spPr>
      </p:pic>
      <p:pic>
        <p:nvPicPr>
          <p:cNvPr id="21" name="図 20">
            <a:extLst>
              <a:ext uri="{FF2B5EF4-FFF2-40B4-BE49-F238E27FC236}">
                <a16:creationId xmlns:a16="http://schemas.microsoft.com/office/drawing/2014/main" id="{0BD6C660-24DA-41F0-9DD1-DDABB4142D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06714" y="419348"/>
            <a:ext cx="1146286" cy="556119"/>
          </a:xfrm>
          <a:prstGeom prst="rect">
            <a:avLst/>
          </a:prstGeom>
        </p:spPr>
      </p:pic>
      <p:pic>
        <p:nvPicPr>
          <p:cNvPr id="22" name="図 21">
            <a:extLst>
              <a:ext uri="{FF2B5EF4-FFF2-40B4-BE49-F238E27FC236}">
                <a16:creationId xmlns:a16="http://schemas.microsoft.com/office/drawing/2014/main" id="{519C94FC-5F88-4D14-8A20-CA8B41ABB4D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55425" y="3449269"/>
            <a:ext cx="2439062" cy="1626042"/>
          </a:xfrm>
          <a:prstGeom prst="rect">
            <a:avLst/>
          </a:prstGeom>
        </p:spPr>
      </p:pic>
      <p:pic>
        <p:nvPicPr>
          <p:cNvPr id="4" name="図 3">
            <a:extLst>
              <a:ext uri="{FF2B5EF4-FFF2-40B4-BE49-F238E27FC236}">
                <a16:creationId xmlns:a16="http://schemas.microsoft.com/office/drawing/2014/main" id="{4EDFA68F-AFC6-4576-A927-93CD5B3C125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55423" y="5060542"/>
            <a:ext cx="2439061" cy="1535366"/>
          </a:xfrm>
          <a:prstGeom prst="rect">
            <a:avLst/>
          </a:prstGeom>
        </p:spPr>
      </p:pic>
      <p:sp>
        <p:nvSpPr>
          <p:cNvPr id="24" name="正方形/長方形 23">
            <a:extLst>
              <a:ext uri="{FF2B5EF4-FFF2-40B4-BE49-F238E27FC236}">
                <a16:creationId xmlns:a16="http://schemas.microsoft.com/office/drawing/2014/main" id="{B8F765C9-4CD2-482A-A301-ADE01F7D343B}"/>
              </a:ext>
            </a:extLst>
          </p:cNvPr>
          <p:cNvSpPr/>
          <p:nvPr/>
        </p:nvSpPr>
        <p:spPr>
          <a:xfrm>
            <a:off x="3869651" y="2484680"/>
            <a:ext cx="2796933" cy="646331"/>
          </a:xfrm>
          <a:prstGeom prst="rect">
            <a:avLst/>
          </a:prstGeom>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にし阿波地域」は、急峻な傾斜地を多く有し、山々の斜面にはりつくように形成された集落、田畑、採草地、里山の美しい景観とそこで営まれる、自然と調和した人々の暮らしが「日本の原風景」と称されています。</a:t>
            </a:r>
          </a:p>
        </p:txBody>
      </p:sp>
      <p:pic>
        <p:nvPicPr>
          <p:cNvPr id="25" name="図 24">
            <a:extLst>
              <a:ext uri="{FF2B5EF4-FFF2-40B4-BE49-F238E27FC236}">
                <a16:creationId xmlns:a16="http://schemas.microsoft.com/office/drawing/2014/main" id="{83D8F276-E919-408F-8EC3-69C90AEAF03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23395" y="2324265"/>
            <a:ext cx="2527886" cy="258557"/>
          </a:xfrm>
          <a:prstGeom prst="rect">
            <a:avLst/>
          </a:prstGeom>
        </p:spPr>
      </p:pic>
      <p:sp>
        <p:nvSpPr>
          <p:cNvPr id="29" name="正方形/長方形 28">
            <a:extLst>
              <a:ext uri="{FF2B5EF4-FFF2-40B4-BE49-F238E27FC236}">
                <a16:creationId xmlns:a16="http://schemas.microsoft.com/office/drawing/2014/main" id="{69447D30-CB5E-496E-A231-9C2A0063DD10}"/>
              </a:ext>
            </a:extLst>
          </p:cNvPr>
          <p:cNvSpPr/>
          <p:nvPr/>
        </p:nvSpPr>
        <p:spPr>
          <a:xfrm>
            <a:off x="3942222" y="2041841"/>
            <a:ext cx="2417242" cy="276999"/>
          </a:xfrm>
          <a:prstGeom prst="rect">
            <a:avLst/>
          </a:prstGeom>
        </p:spPr>
        <p:txBody>
          <a:bodyPr wrap="square">
            <a:spAutoFit/>
          </a:bodyPr>
          <a:lstStyle/>
          <a:p>
            <a:r>
              <a:rPr lang="ja-JP" altLang="en-US" sz="1200" b="1" dirty="0">
                <a:solidFill>
                  <a:srgbClr val="C00000"/>
                </a:solidFill>
                <a:latin typeface="BIZ UDPゴシック" panose="020B0400000000000000" pitchFamily="50" charset="-128"/>
                <a:ea typeface="BIZ UDPゴシック" panose="020B0400000000000000" pitchFamily="50" charset="-128"/>
              </a:rPr>
              <a:t>「日本の原風景」と称される理由</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20D8AE82-FA87-4188-854F-C4C39DF0ED1C}"/>
              </a:ext>
            </a:extLst>
          </p:cNvPr>
          <p:cNvSpPr/>
          <p:nvPr/>
        </p:nvSpPr>
        <p:spPr>
          <a:xfrm>
            <a:off x="3908070" y="3878733"/>
            <a:ext cx="2888835" cy="1200329"/>
          </a:xfrm>
          <a:prstGeom prst="rect">
            <a:avLst/>
          </a:prstGeom>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場所によっては斜度</a:t>
            </a:r>
            <a:r>
              <a:rPr lang="en-US" altLang="ja-JP" sz="900" dirty="0">
                <a:latin typeface="BIZ UDPゴシック" panose="020B0400000000000000" pitchFamily="50" charset="-128"/>
                <a:ea typeface="BIZ UDPゴシック" panose="020B0400000000000000" pitchFamily="50" charset="-128"/>
              </a:rPr>
              <a:t>40</a:t>
            </a:r>
            <a:r>
              <a:rPr lang="ja-JP" altLang="en-US" sz="900" dirty="0">
                <a:latin typeface="BIZ UDPゴシック" panose="020B0400000000000000" pitchFamily="50" charset="-128"/>
                <a:ea typeface="BIZ UDPゴシック" panose="020B0400000000000000" pitchFamily="50" charset="-128"/>
              </a:rPr>
              <a:t>度にもなる急傾斜地で、段々畑のような水平面を形成せずに傾斜地のまま農耕し、採草地で採取した敷き草（カヤ）を畑にすき込むことで、風雨などによる土壌の流出を最小限に抑え、そば等の雑穀や伝統野菜に山菜、果樹などを組み合わせた少量多品種栽培する農耕です。</a:t>
            </a:r>
            <a:endParaRPr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　この傾斜地農耕は</a:t>
            </a:r>
            <a:r>
              <a:rPr lang="en-US" altLang="ja-JP" sz="900" dirty="0">
                <a:latin typeface="BIZ UDPゴシック" panose="020B0400000000000000" pitchFamily="50" charset="-128"/>
                <a:ea typeface="BIZ UDPゴシック" panose="020B0400000000000000" pitchFamily="50" charset="-128"/>
              </a:rPr>
              <a:t>400</a:t>
            </a:r>
            <a:r>
              <a:rPr lang="ja-JP" altLang="en-US" sz="900" dirty="0">
                <a:latin typeface="BIZ UDPゴシック" panose="020B0400000000000000" pitchFamily="50" charset="-128"/>
                <a:ea typeface="BIZ UDPゴシック" panose="020B0400000000000000" pitchFamily="50" charset="-128"/>
              </a:rPr>
              <a:t>年以上にもわたって継承され、世界農業遺産にも登録されています。</a:t>
            </a:r>
            <a:endParaRPr lang="en-US" altLang="ja-JP" sz="900" dirty="0">
              <a:latin typeface="BIZ UDPゴシック" panose="020B0400000000000000" pitchFamily="50" charset="-128"/>
              <a:ea typeface="BIZ UDPゴシック" panose="020B0400000000000000" pitchFamily="50" charset="-128"/>
            </a:endParaRPr>
          </a:p>
        </p:txBody>
      </p:sp>
      <p:pic>
        <p:nvPicPr>
          <p:cNvPr id="31" name="図 30">
            <a:extLst>
              <a:ext uri="{FF2B5EF4-FFF2-40B4-BE49-F238E27FC236}">
                <a16:creationId xmlns:a16="http://schemas.microsoft.com/office/drawing/2014/main" id="{A6F83C1A-A3BF-46DD-AADA-1B0F56011E8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72877" y="3721386"/>
            <a:ext cx="2758514" cy="258557"/>
          </a:xfrm>
          <a:prstGeom prst="rect">
            <a:avLst/>
          </a:prstGeom>
        </p:spPr>
      </p:pic>
      <p:sp>
        <p:nvSpPr>
          <p:cNvPr id="32" name="正方形/長方形 31">
            <a:extLst>
              <a:ext uri="{FF2B5EF4-FFF2-40B4-BE49-F238E27FC236}">
                <a16:creationId xmlns:a16="http://schemas.microsoft.com/office/drawing/2014/main" id="{D6C5FC27-271B-45BD-8033-4DF9F07B3621}"/>
              </a:ext>
            </a:extLst>
          </p:cNvPr>
          <p:cNvSpPr/>
          <p:nvPr/>
        </p:nvSpPr>
        <p:spPr>
          <a:xfrm>
            <a:off x="3984562" y="3412372"/>
            <a:ext cx="2682022" cy="276999"/>
          </a:xfrm>
          <a:prstGeom prst="rect">
            <a:avLst/>
          </a:prstGeom>
        </p:spPr>
        <p:txBody>
          <a:bodyPr wrap="square">
            <a:spAutoFit/>
          </a:bodyPr>
          <a:lstStyle/>
          <a:p>
            <a:r>
              <a:rPr lang="ja-JP" altLang="en-US" sz="1200" b="1" dirty="0">
                <a:solidFill>
                  <a:srgbClr val="C00000"/>
                </a:solidFill>
                <a:latin typeface="BIZ UDPゴシック" panose="020B0400000000000000" pitchFamily="50" charset="-128"/>
                <a:ea typeface="BIZ UDPゴシック" panose="020B0400000000000000" pitchFamily="50" charset="-128"/>
              </a:rPr>
              <a:t>にし阿波の傾斜地農耕システムとは</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9428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0F085CD-FAE0-4389-B26C-A95FF0C5534A}"/>
              </a:ext>
            </a:extLst>
          </p:cNvPr>
          <p:cNvSpPr txBox="1"/>
          <p:nvPr/>
        </p:nvSpPr>
        <p:spPr>
          <a:xfrm>
            <a:off x="0" y="6932492"/>
            <a:ext cx="5410899" cy="1200329"/>
          </a:xfrm>
          <a:prstGeom prst="rect">
            <a:avLst/>
          </a:prstGeom>
          <a:noFill/>
          <a:ln>
            <a:solidFill>
              <a:schemeClr val="tx1"/>
            </a:solidFill>
          </a:ln>
        </p:spPr>
        <p:txBody>
          <a:bodyPr wrap="square" rtlCol="0">
            <a:spAutoFit/>
          </a:bodyPr>
          <a:lstStyle/>
          <a:p>
            <a:pPr algn="ctr"/>
            <a:r>
              <a:rPr kumimoji="1" lang="ja-JP" altLang="en-US" b="1" u="sng" dirty="0"/>
              <a:t>西部エリアを紹介</a:t>
            </a:r>
            <a:endParaRPr kumimoji="1" lang="en-US" altLang="ja-JP" b="1" u="sng" dirty="0"/>
          </a:p>
          <a:p>
            <a:r>
              <a:rPr kumimoji="1" lang="ja-JP" altLang="en-US" dirty="0"/>
              <a:t>・</a:t>
            </a:r>
            <a:r>
              <a:rPr kumimoji="1" lang="en-US" altLang="ja-JP" dirty="0"/>
              <a:t>JAPAN TRAVEL AWARDS</a:t>
            </a:r>
            <a:r>
              <a:rPr kumimoji="1" lang="ja-JP" altLang="en-US" dirty="0"/>
              <a:t>や世界農業遺産について</a:t>
            </a:r>
            <a:endParaRPr kumimoji="1" lang="en-US" altLang="ja-JP" dirty="0"/>
          </a:p>
          <a:p>
            <a:r>
              <a:rPr kumimoji="1" lang="ja-JP" altLang="en-US" dirty="0"/>
              <a:t>・どのようなエリアなのか、学べるか</a:t>
            </a:r>
            <a:endParaRPr kumimoji="1" lang="en-US" altLang="ja-JP" dirty="0"/>
          </a:p>
          <a:p>
            <a:r>
              <a:rPr kumimoji="1" lang="ja-JP" altLang="en-US" dirty="0"/>
              <a:t>・民泊体験を全面に押し出すイメージ</a:t>
            </a:r>
            <a:endParaRPr kumimoji="1" lang="en-US" altLang="ja-JP" dirty="0"/>
          </a:p>
        </p:txBody>
      </p:sp>
      <p:sp>
        <p:nvSpPr>
          <p:cNvPr id="7" name="テキスト ボックス 6">
            <a:extLst>
              <a:ext uri="{FF2B5EF4-FFF2-40B4-BE49-F238E27FC236}">
                <a16:creationId xmlns:a16="http://schemas.microsoft.com/office/drawing/2014/main" id="{4AD1C2EC-65A3-4B7E-BB36-AC87679336B8}"/>
              </a:ext>
            </a:extLst>
          </p:cNvPr>
          <p:cNvSpPr txBox="1"/>
          <p:nvPr/>
        </p:nvSpPr>
        <p:spPr>
          <a:xfrm>
            <a:off x="380325" y="-20370"/>
            <a:ext cx="2914418" cy="338554"/>
          </a:xfrm>
          <a:prstGeom prst="rect">
            <a:avLst/>
          </a:prstGeom>
          <a:noFill/>
        </p:spPr>
        <p:txBody>
          <a:bodyPr wrap="square" rtlCol="0">
            <a:spAutoFit/>
          </a:body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SDGs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を学ぶ③　西部エリア　</a:t>
            </a:r>
          </a:p>
        </p:txBody>
      </p:sp>
      <p:sp>
        <p:nvSpPr>
          <p:cNvPr id="8" name="テキスト ボックス 7">
            <a:extLst>
              <a:ext uri="{FF2B5EF4-FFF2-40B4-BE49-F238E27FC236}">
                <a16:creationId xmlns:a16="http://schemas.microsoft.com/office/drawing/2014/main" id="{716C8FF0-B628-4EA5-ACD5-7C32E9884690}"/>
              </a:ext>
            </a:extLst>
          </p:cNvPr>
          <p:cNvSpPr txBox="1"/>
          <p:nvPr/>
        </p:nvSpPr>
        <p:spPr>
          <a:xfrm>
            <a:off x="4430" y="381135"/>
            <a:ext cx="594000" cy="592517"/>
          </a:xfrm>
          <a:prstGeom prst="rect">
            <a:avLst/>
          </a:prstGeom>
          <a:solidFill>
            <a:srgbClr val="E0ECE2"/>
          </a:solidFill>
        </p:spPr>
        <p:txBody>
          <a:bodyPr wrap="square" rtlCol="0">
            <a:spAutoFit/>
          </a:bodyPr>
          <a:lstStyle/>
          <a:p>
            <a:pPr algn="ctr"/>
            <a:r>
              <a:rPr kumimoji="1" lang="ja-JP" altLang="en-US" sz="1600" b="1" dirty="0">
                <a:solidFill>
                  <a:srgbClr val="36563C"/>
                </a:solidFill>
                <a:latin typeface="BIZ UDPゴシック" panose="020B0400000000000000" pitchFamily="50" charset="-128"/>
                <a:ea typeface="BIZ UDPゴシック" panose="020B0400000000000000" pitchFamily="50" charset="-128"/>
              </a:rPr>
              <a:t>探究学習</a:t>
            </a:r>
            <a:endParaRPr lang="ja-JP" altLang="en-US" b="1" dirty="0">
              <a:solidFill>
                <a:srgbClr val="36563C"/>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520835B-F73E-4F17-8E5B-A3005B524ECE}"/>
              </a:ext>
            </a:extLst>
          </p:cNvPr>
          <p:cNvSpPr txBox="1"/>
          <p:nvPr/>
        </p:nvSpPr>
        <p:spPr>
          <a:xfrm>
            <a:off x="612944" y="463699"/>
            <a:ext cx="4112984" cy="400110"/>
          </a:xfrm>
          <a:prstGeom prst="rect">
            <a:avLst/>
          </a:prstGeom>
          <a:noFill/>
        </p:spPr>
        <p:txBody>
          <a:bodyPr wrap="square" rtlCol="0">
            <a:spAutoFit/>
          </a:bodyPr>
          <a:lstStyle/>
          <a:p>
            <a:r>
              <a:rPr lang="ja-JP" altLang="en-US" sz="2000" b="1" dirty="0">
                <a:effectLst>
                  <a:glow rad="127000">
                    <a:schemeClr val="bg1"/>
                  </a:glow>
                </a:effectLst>
                <a:latin typeface="BIZ UDPゴシック" panose="020B0400000000000000" pitchFamily="50" charset="-128"/>
                <a:ea typeface="BIZ UDPゴシック" panose="020B0400000000000000" pitchFamily="50" charset="-128"/>
              </a:rPr>
              <a:t>「そら</a:t>
            </a:r>
            <a:r>
              <a:rPr lang="ja-JP" altLang="en-US" sz="2000" b="1" dirty="0" err="1">
                <a:effectLst>
                  <a:glow rad="127000">
                    <a:schemeClr val="bg1"/>
                  </a:glow>
                </a:effectLst>
                <a:latin typeface="BIZ UDPゴシック" panose="020B0400000000000000" pitchFamily="50" charset="-128"/>
                <a:ea typeface="BIZ UDPゴシック" panose="020B0400000000000000" pitchFamily="50" charset="-128"/>
              </a:rPr>
              <a:t>の</a:t>
            </a:r>
            <a:r>
              <a:rPr lang="ja-JP" altLang="en-US" sz="2000" b="1" dirty="0">
                <a:effectLst>
                  <a:glow rad="127000">
                    <a:schemeClr val="bg1"/>
                  </a:glow>
                </a:effectLst>
                <a:latin typeface="BIZ UDPゴシック" panose="020B0400000000000000" pitchFamily="50" charset="-128"/>
                <a:ea typeface="BIZ UDPゴシック" panose="020B0400000000000000" pitchFamily="50" charset="-128"/>
              </a:rPr>
              <a:t>郷　山里物語」</a:t>
            </a:r>
          </a:p>
        </p:txBody>
      </p:sp>
      <p:pic>
        <p:nvPicPr>
          <p:cNvPr id="10" name="図 9">
            <a:extLst>
              <a:ext uri="{FF2B5EF4-FFF2-40B4-BE49-F238E27FC236}">
                <a16:creationId xmlns:a16="http://schemas.microsoft.com/office/drawing/2014/main" id="{64D3BB82-18F8-4EA1-A7B7-0DDF16A84C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973652"/>
            <a:ext cx="3745478" cy="5618217"/>
          </a:xfrm>
          <a:prstGeom prst="rect">
            <a:avLst/>
          </a:prstGeom>
        </p:spPr>
      </p:pic>
      <p:pic>
        <p:nvPicPr>
          <p:cNvPr id="4" name="図 3">
            <a:extLst>
              <a:ext uri="{FF2B5EF4-FFF2-40B4-BE49-F238E27FC236}">
                <a16:creationId xmlns:a16="http://schemas.microsoft.com/office/drawing/2014/main" id="{8B44C0BB-BA1A-47B3-A59B-819E5B5D41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4283" y="986982"/>
            <a:ext cx="2986532" cy="1991021"/>
          </a:xfrm>
          <a:prstGeom prst="rect">
            <a:avLst/>
          </a:prstGeom>
        </p:spPr>
      </p:pic>
      <p:pic>
        <p:nvPicPr>
          <p:cNvPr id="13" name="図 12">
            <a:extLst>
              <a:ext uri="{FF2B5EF4-FFF2-40B4-BE49-F238E27FC236}">
                <a16:creationId xmlns:a16="http://schemas.microsoft.com/office/drawing/2014/main" id="{4C809C6B-BEE0-4FCE-A69C-FC1276B9B2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9620" y="3896611"/>
            <a:ext cx="2933506" cy="1393103"/>
          </a:xfrm>
          <a:prstGeom prst="rect">
            <a:avLst/>
          </a:prstGeom>
        </p:spPr>
      </p:pic>
      <p:sp>
        <p:nvSpPr>
          <p:cNvPr id="14" name="正方形/長方形 13">
            <a:extLst>
              <a:ext uri="{FF2B5EF4-FFF2-40B4-BE49-F238E27FC236}">
                <a16:creationId xmlns:a16="http://schemas.microsoft.com/office/drawing/2014/main" id="{83899C6B-AC7D-450F-876B-68969FBF26F5}"/>
              </a:ext>
            </a:extLst>
          </p:cNvPr>
          <p:cNvSpPr/>
          <p:nvPr/>
        </p:nvSpPr>
        <p:spPr>
          <a:xfrm>
            <a:off x="7077074" y="5682403"/>
            <a:ext cx="2686051" cy="861774"/>
          </a:xfrm>
          <a:prstGeom prst="rect">
            <a:avLst/>
          </a:prstGeom>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▪体験時期：通年</a:t>
            </a:r>
          </a:p>
          <a:p>
            <a:r>
              <a:rPr lang="ja-JP" altLang="en-US" sz="1000" dirty="0">
                <a:latin typeface="BIZ UDPゴシック" panose="020B0400000000000000" pitchFamily="50" charset="-128"/>
                <a:ea typeface="BIZ UDPゴシック" panose="020B0400000000000000" pitchFamily="50" charset="-128"/>
              </a:rPr>
              <a:t>▪受入人数：</a:t>
            </a:r>
            <a:r>
              <a:rPr lang="en-US" altLang="ja-JP" sz="1000" dirty="0">
                <a:latin typeface="BIZ UDPゴシック" panose="020B0400000000000000" pitchFamily="50" charset="-128"/>
                <a:ea typeface="BIZ UDPゴシック" panose="020B0400000000000000" pitchFamily="50" charset="-128"/>
              </a:rPr>
              <a:t>400</a:t>
            </a:r>
            <a:r>
              <a:rPr lang="ja-JP" altLang="en-US" sz="1000" dirty="0">
                <a:latin typeface="BIZ UDPゴシック" panose="020B0400000000000000" pitchFamily="50" charset="-128"/>
                <a:ea typeface="BIZ UDPゴシック" panose="020B0400000000000000" pitchFamily="50" charset="-128"/>
              </a:rPr>
              <a:t>名</a:t>
            </a:r>
          </a:p>
          <a:p>
            <a:r>
              <a:rPr lang="ja-JP" altLang="en-US" sz="1000" dirty="0">
                <a:latin typeface="BIZ UDPゴシック" panose="020B0400000000000000" pitchFamily="50" charset="-128"/>
                <a:ea typeface="BIZ UDPゴシック" panose="020B0400000000000000" pitchFamily="50" charset="-128"/>
              </a:rPr>
              <a:t>▪住所：徳島県三好市池田町シマ</a:t>
            </a:r>
            <a:r>
              <a:rPr lang="en-US" altLang="ja-JP" sz="1000" dirty="0">
                <a:latin typeface="BIZ UDPゴシック" panose="020B0400000000000000" pitchFamily="50" charset="-128"/>
                <a:ea typeface="BIZ UDPゴシック" panose="020B0400000000000000" pitchFamily="50" charset="-128"/>
              </a:rPr>
              <a:t>995-1</a:t>
            </a:r>
          </a:p>
          <a:p>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TEL 0883-76-0713</a:t>
            </a:r>
          </a:p>
          <a:p>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FAX 0883-76-0753</a:t>
            </a:r>
            <a:endParaRPr lang="ja-JP" altLang="en-US" sz="10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57913C8-14CB-4E02-ADE5-315648482EB3}"/>
              </a:ext>
            </a:extLst>
          </p:cNvPr>
          <p:cNvSpPr/>
          <p:nvPr/>
        </p:nvSpPr>
        <p:spPr>
          <a:xfrm>
            <a:off x="6829620" y="5353050"/>
            <a:ext cx="2933506" cy="123881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5516096-AE7F-4EE5-9B53-ACE565F607CC}"/>
              </a:ext>
            </a:extLst>
          </p:cNvPr>
          <p:cNvSpPr/>
          <p:nvPr/>
        </p:nvSpPr>
        <p:spPr>
          <a:xfrm>
            <a:off x="7077073" y="5405404"/>
            <a:ext cx="1828200" cy="276999"/>
          </a:xfrm>
          <a:prstGeom prst="rect">
            <a:avLst/>
          </a:prstGeom>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一般社団法人そら</a:t>
            </a:r>
            <a:r>
              <a:rPr lang="ja-JP" altLang="en-US" sz="1200" b="1" dirty="0" err="1">
                <a:latin typeface="BIZ UDPゴシック" panose="020B0400000000000000" pitchFamily="50" charset="-128"/>
                <a:ea typeface="BIZ UDPゴシック" panose="020B0400000000000000" pitchFamily="50" charset="-128"/>
              </a:rPr>
              <a:t>の</a:t>
            </a:r>
            <a:r>
              <a:rPr lang="ja-JP" altLang="en-US" sz="1200" b="1" dirty="0">
                <a:latin typeface="BIZ UDPゴシック" panose="020B0400000000000000" pitchFamily="50" charset="-128"/>
                <a:ea typeface="BIZ UDPゴシック" panose="020B0400000000000000" pitchFamily="50" charset="-128"/>
              </a:rPr>
              <a:t>郷</a:t>
            </a:r>
          </a:p>
        </p:txBody>
      </p:sp>
      <p:pic>
        <p:nvPicPr>
          <p:cNvPr id="21" name="図 20">
            <a:extLst>
              <a:ext uri="{FF2B5EF4-FFF2-40B4-BE49-F238E27FC236}">
                <a16:creationId xmlns:a16="http://schemas.microsoft.com/office/drawing/2014/main" id="{1A16516B-E6ED-4B0D-B53A-F597423BF2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4439" y="399333"/>
            <a:ext cx="1146286" cy="556119"/>
          </a:xfrm>
          <a:prstGeom prst="rect">
            <a:avLst/>
          </a:prstGeom>
        </p:spPr>
      </p:pic>
      <p:pic>
        <p:nvPicPr>
          <p:cNvPr id="19" name="図 18">
            <a:extLst>
              <a:ext uri="{FF2B5EF4-FFF2-40B4-BE49-F238E27FC236}">
                <a16:creationId xmlns:a16="http://schemas.microsoft.com/office/drawing/2014/main" id="{1F47CEA6-DA4E-4F70-8E67-EF43B05DB2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997" y="-18622"/>
            <a:ext cx="462809" cy="430887"/>
          </a:xfrm>
          <a:prstGeom prst="rect">
            <a:avLst/>
          </a:prstGeom>
        </p:spPr>
      </p:pic>
      <p:sp>
        <p:nvSpPr>
          <p:cNvPr id="2" name="正方形/長方形 1">
            <a:extLst>
              <a:ext uri="{FF2B5EF4-FFF2-40B4-BE49-F238E27FC236}">
                <a16:creationId xmlns:a16="http://schemas.microsoft.com/office/drawing/2014/main" id="{968592D5-8ABF-4352-A5D0-9E62429BE431}"/>
              </a:ext>
            </a:extLst>
          </p:cNvPr>
          <p:cNvSpPr/>
          <p:nvPr/>
        </p:nvSpPr>
        <p:spPr>
          <a:xfrm>
            <a:off x="3829186" y="3055981"/>
            <a:ext cx="6000866" cy="830997"/>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にし阿波エリアの民泊家庭で生徒たちは家族の一員として迎え入れられます。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山里での民泊体験では、作物栽培・収穫、共同調理という山里での暮らしの体験、相互扶助を大切にする民泊家庭や地域の住民との交流、交通が不便な生活やコンビニ等の少ない生活を体験し、</a:t>
            </a:r>
            <a:r>
              <a:rPr lang="ja-JP" altLang="en-US" sz="1200" b="1" dirty="0">
                <a:solidFill>
                  <a:srgbClr val="FF0000"/>
                </a:solidFill>
                <a:latin typeface="BIZ UDPゴシック" panose="020B0400000000000000" pitchFamily="50" charset="-128"/>
                <a:ea typeface="BIZ UDPゴシック" panose="020B0400000000000000" pitchFamily="50" charset="-128"/>
              </a:rPr>
              <a:t>持続可能な社会について考える機会</a:t>
            </a:r>
            <a:r>
              <a:rPr lang="ja-JP" altLang="en-US" sz="1200" dirty="0">
                <a:latin typeface="BIZ UDPゴシック" panose="020B0400000000000000" pitchFamily="50" charset="-128"/>
                <a:ea typeface="BIZ UDPゴシック" panose="020B0400000000000000" pitchFamily="50" charset="-128"/>
              </a:rPr>
              <a:t>となります。</a:t>
            </a:r>
          </a:p>
        </p:txBody>
      </p:sp>
      <p:pic>
        <p:nvPicPr>
          <p:cNvPr id="18" name="図 17">
            <a:extLst>
              <a:ext uri="{FF2B5EF4-FFF2-40B4-BE49-F238E27FC236}">
                <a16:creationId xmlns:a16="http://schemas.microsoft.com/office/drawing/2014/main" id="{DDCE9130-18A0-47BD-876F-0A9407DE7A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29619" y="990321"/>
            <a:ext cx="2986532" cy="1987682"/>
          </a:xfrm>
          <a:prstGeom prst="rect">
            <a:avLst/>
          </a:prstGeom>
        </p:spPr>
      </p:pic>
      <p:pic>
        <p:nvPicPr>
          <p:cNvPr id="1026" name="Picture 2" descr="image">
            <a:extLst>
              <a:ext uri="{FF2B5EF4-FFF2-40B4-BE49-F238E27FC236}">
                <a16:creationId xmlns:a16="http://schemas.microsoft.com/office/drawing/2014/main" id="{3A21DE51-538B-4C4E-9E05-437244DE27D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29185" y="3886978"/>
            <a:ext cx="2951629" cy="270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405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3192</TotalTime>
  <Words>8810</Words>
  <Application>Microsoft Macintosh PowerPoint</Application>
  <PresentationFormat>A4 210 x 297 mm</PresentationFormat>
  <Paragraphs>1319</Paragraphs>
  <Slides>24</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BIZ UDPゴシック</vt:lpstr>
      <vt:lpstr>BIZ UDP明朝 Medium</vt:lpstr>
      <vt:lpstr>HGPｺﾞｼｯｸE</vt:lpstr>
      <vt:lpstr>Meiryo UI</vt:lpstr>
      <vt:lpstr>游ゴシック</vt:lpstr>
      <vt:lpstr>Agency FB</vt:lpstr>
      <vt:lpstr>Arial</vt:lpstr>
      <vt:lpstr>Calibri</vt:lpstr>
      <vt:lpstr>Calibri Light</vt:lpstr>
      <vt:lpstr>Office テーマ</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柿原 敦</dc:creator>
  <cp:lastModifiedBy>稲谷 昌樹</cp:lastModifiedBy>
  <cp:revision>241</cp:revision>
  <cp:lastPrinted>2025-02-03T05:50:25Z</cp:lastPrinted>
  <dcterms:created xsi:type="dcterms:W3CDTF">2024-10-31T04:16:59Z</dcterms:created>
  <dcterms:modified xsi:type="dcterms:W3CDTF">2025-02-13T02:18:09Z</dcterms:modified>
</cp:coreProperties>
</file>